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81" r:id="rId2"/>
    <p:sldId id="257" r:id="rId3"/>
    <p:sldId id="289" r:id="rId4"/>
    <p:sldId id="303" r:id="rId5"/>
    <p:sldId id="306" r:id="rId6"/>
    <p:sldId id="307" r:id="rId7"/>
    <p:sldId id="311" r:id="rId8"/>
    <p:sldId id="308" r:id="rId9"/>
    <p:sldId id="309" r:id="rId10"/>
    <p:sldId id="313" r:id="rId11"/>
    <p:sldId id="305" r:id="rId12"/>
    <p:sldId id="312" r:id="rId13"/>
    <p:sldId id="302" r:id="rId14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4">
          <p15:clr>
            <a:srgbClr val="A4A3A4"/>
          </p15:clr>
        </p15:guide>
        <p15:guide id="2" pos="295">
          <p15:clr>
            <a:srgbClr val="A4A3A4"/>
          </p15:clr>
        </p15:guide>
        <p15:guide id="3" orient="horz" pos="123">
          <p15:clr>
            <a:srgbClr val="A4A3A4"/>
          </p15:clr>
        </p15:guide>
        <p15:guide id="4" pos="113">
          <p15:clr>
            <a:srgbClr val="A4A3A4"/>
          </p15:clr>
        </p15:guide>
        <p15:guide id="5" pos="2880">
          <p15:clr>
            <a:srgbClr val="A4A3A4"/>
          </p15:clr>
        </p15:guide>
        <p15:guide id="6" pos="29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323F"/>
    <a:srgbClr val="1C72DB"/>
    <a:srgbClr val="EEF2F5"/>
    <a:srgbClr val="304371"/>
    <a:srgbClr val="F4F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96" y="125"/>
      </p:cViewPr>
      <p:guideLst>
        <p:guide orient="horz" pos="3094"/>
        <p:guide pos="295"/>
        <p:guide orient="horz" pos="123"/>
        <p:guide pos="113"/>
        <p:guide pos="2880"/>
        <p:guide pos="29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pPr/>
              <a:t>2022/12/18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0"/>
            <a:ext cx="9141713" cy="51435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9144000" cy="836023"/>
          </a:xfrm>
          <a:prstGeom prst="rect">
            <a:avLst/>
          </a:prstGeom>
          <a:solidFill>
            <a:srgbClr val="29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0"/>
            <a:ext cx="9141713" cy="51435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9144000" cy="836023"/>
          </a:xfrm>
          <a:prstGeom prst="rect">
            <a:avLst/>
          </a:prstGeom>
          <a:solidFill>
            <a:srgbClr val="29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8186057" y="116187"/>
            <a:ext cx="763901" cy="645266"/>
            <a:chOff x="2992437" y="0"/>
            <a:chExt cx="2543175" cy="2148217"/>
          </a:xfrm>
          <a:solidFill>
            <a:schemeClr val="bg1"/>
          </a:solidFill>
        </p:grpSpPr>
        <p:grpSp>
          <p:nvGrpSpPr>
            <p:cNvPr id="6" name="组合 5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18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9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0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1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2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3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4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5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6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7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8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1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2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6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7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0"/>
            <a:ext cx="9141713" cy="51435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9144000" cy="836023"/>
          </a:xfrm>
          <a:prstGeom prst="rect">
            <a:avLst/>
          </a:prstGeom>
          <a:solidFill>
            <a:srgbClr val="29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8186057" y="116187"/>
            <a:ext cx="763901" cy="645266"/>
            <a:chOff x="2992437" y="0"/>
            <a:chExt cx="2543175" cy="2148217"/>
          </a:xfrm>
          <a:solidFill>
            <a:schemeClr val="bg1"/>
          </a:solidFill>
        </p:grpSpPr>
        <p:grpSp>
          <p:nvGrpSpPr>
            <p:cNvPr id="6" name="组合 5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18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9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0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1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2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3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4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5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6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7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8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1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2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6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7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</a:endParaRPr>
              </a:p>
            </p:txBody>
          </p:sp>
        </p:grpSp>
      </p:grpSp>
      <p:sp>
        <p:nvSpPr>
          <p:cNvPr id="2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77940" y="1489843"/>
            <a:ext cx="2332079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5847731" y="1489066"/>
            <a:ext cx="2332079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3412836" y="3146416"/>
            <a:ext cx="2332079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33" name="矩形 32"/>
          <p:cNvSpPr/>
          <p:nvPr userDrawn="1"/>
        </p:nvSpPr>
        <p:spPr>
          <a:xfrm>
            <a:off x="5847731" y="3146415"/>
            <a:ext cx="2332079" cy="15153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 userDrawn="1"/>
        </p:nvSpPr>
        <p:spPr>
          <a:xfrm>
            <a:off x="3405959" y="1489066"/>
            <a:ext cx="2332079" cy="15153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75098" y="3146414"/>
            <a:ext cx="2332079" cy="15153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0"/>
            <a:ext cx="9141713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2022/12/18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D669989D-4831-4E99-B76E-9A53CB0F3A88}" type="datetimeFigureOut">
              <a:rPr lang="zh-CN" altLang="en-US" smtClean="0"/>
              <a:pPr/>
              <a:t>2022/12/18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EE3F9CDB-1F21-4789-A81E-8FEA25CE194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微软雅黑" panose="020B0503020204020204" pitchFamily="34" charset="-122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 bwMode="auto">
          <a:xfrm>
            <a:off x="2402173" y="2860695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太空机械臂设计方案</a:t>
            </a:r>
          </a:p>
        </p:txBody>
      </p:sp>
      <p:sp>
        <p:nvSpPr>
          <p:cNvPr id="52" name="矩形 51"/>
          <p:cNvSpPr/>
          <p:nvPr/>
        </p:nvSpPr>
        <p:spPr>
          <a:xfrm>
            <a:off x="3594269" y="4011734"/>
            <a:ext cx="2172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200" dirty="0">
                <a:solidFill>
                  <a:schemeClr val="accent2"/>
                </a:solidFill>
                <a:latin typeface="微软雅黑" panose="020B0503020204020204" pitchFamily="34" charset="-122"/>
              </a:rPr>
              <a:t>报告小组：第</a:t>
            </a:r>
            <a:r>
              <a:rPr lang="en-US" altLang="zh-CN" sz="1200" dirty="0">
                <a:solidFill>
                  <a:schemeClr val="accent2"/>
                </a:solidFill>
                <a:latin typeface="微软雅黑" panose="020B0503020204020204" pitchFamily="34" charset="-122"/>
              </a:rPr>
              <a:t>6</a:t>
            </a:r>
            <a:r>
              <a:rPr lang="zh-CN" altLang="en-US" sz="1200" dirty="0">
                <a:solidFill>
                  <a:schemeClr val="accent2"/>
                </a:solidFill>
                <a:latin typeface="微软雅黑" panose="020B0503020204020204" pitchFamily="34" charset="-122"/>
              </a:rPr>
              <a:t>组</a:t>
            </a:r>
            <a:endParaRPr lang="en-US" altLang="zh-CN" sz="1200" dirty="0">
              <a:solidFill>
                <a:schemeClr val="accent2"/>
              </a:solidFill>
              <a:latin typeface="微软雅黑" panose="020B0503020204020204" pitchFamily="34" charset="-122"/>
            </a:endParaRPr>
          </a:p>
          <a:p>
            <a:pPr lvl="0" algn="ctr"/>
            <a:r>
              <a:rPr lang="zh-CN" altLang="en-US" sz="1200" dirty="0">
                <a:solidFill>
                  <a:schemeClr val="accent2"/>
                </a:solidFill>
                <a:latin typeface="微软雅黑" panose="020B0503020204020204" pitchFamily="34" charset="-122"/>
              </a:rPr>
              <a:t>张柯尧 张宇嘉 江小小 刘祥洲</a:t>
            </a:r>
            <a:endParaRPr lang="en-US" altLang="zh-CN" sz="1200" dirty="0">
              <a:solidFill>
                <a:schemeClr val="accent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>
            <a:cxnSpLocks/>
          </p:cNvCxnSpPr>
          <p:nvPr/>
        </p:nvCxnSpPr>
        <p:spPr>
          <a:xfrm>
            <a:off x="4070138" y="3937149"/>
            <a:ext cx="1220626" cy="0"/>
          </a:xfrm>
          <a:prstGeom prst="line">
            <a:avLst/>
          </a:prstGeom>
          <a:ln w="1905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3845023" y="1276668"/>
            <a:ext cx="1445741" cy="1445741"/>
            <a:chOff x="3963053" y="796069"/>
            <a:chExt cx="1445741" cy="1445741"/>
          </a:xfrm>
        </p:grpSpPr>
        <p:sp>
          <p:nvSpPr>
            <p:cNvPr id="37" name="椭圆 36"/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39" name="AutoShape 43"/>
              <p:cNvSpPr/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40" name="AutoShape 44"/>
              <p:cNvSpPr/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41" name="AutoShape 45"/>
              <p:cNvSpPr/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2" name="Group 74">
            <a:extLst>
              <a:ext uri="{FF2B5EF4-FFF2-40B4-BE49-F238E27FC236}">
                <a16:creationId xmlns:a16="http://schemas.microsoft.com/office/drawing/2014/main" id="{36CFDCBB-AB82-962A-B059-A99708C048A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3726" y="168208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3" name="Freeform 75">
              <a:extLst>
                <a:ext uri="{FF2B5EF4-FFF2-40B4-BE49-F238E27FC236}">
                  <a16:creationId xmlns:a16="http://schemas.microsoft.com/office/drawing/2014/main" id="{8D2959B3-4235-7CE6-1772-2FC0A64D9F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" name="Freeform 76">
              <a:extLst>
                <a:ext uri="{FF2B5EF4-FFF2-40B4-BE49-F238E27FC236}">
                  <a16:creationId xmlns:a16="http://schemas.microsoft.com/office/drawing/2014/main" id="{FBE5E50C-83CE-4E59-AE77-C0B100FFE6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" name="Freeform 77">
              <a:extLst>
                <a:ext uri="{FF2B5EF4-FFF2-40B4-BE49-F238E27FC236}">
                  <a16:creationId xmlns:a16="http://schemas.microsoft.com/office/drawing/2014/main" id="{39C327FE-2B30-578B-F506-4A5CCCEF86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" name="Freeform 78">
              <a:extLst>
                <a:ext uri="{FF2B5EF4-FFF2-40B4-BE49-F238E27FC236}">
                  <a16:creationId xmlns:a16="http://schemas.microsoft.com/office/drawing/2014/main" id="{C1EA8806-08D2-80AC-46A6-0BDAA35DB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" name="Freeform 79">
              <a:extLst>
                <a:ext uri="{FF2B5EF4-FFF2-40B4-BE49-F238E27FC236}">
                  <a16:creationId xmlns:a16="http://schemas.microsoft.com/office/drawing/2014/main" id="{08A88632-94B8-7024-F4EF-2DB863BA19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91100A18-6F43-BC0B-B531-0B69017F6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60CAE8FA-A8E8-F4D4-2877-248F618FC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82">
              <a:extLst>
                <a:ext uri="{FF2B5EF4-FFF2-40B4-BE49-F238E27FC236}">
                  <a16:creationId xmlns:a16="http://schemas.microsoft.com/office/drawing/2014/main" id="{5ADDA9A1-BF88-448C-FC6F-8C74F08597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83">
              <a:extLst>
                <a:ext uri="{FF2B5EF4-FFF2-40B4-BE49-F238E27FC236}">
                  <a16:creationId xmlns:a16="http://schemas.microsoft.com/office/drawing/2014/main" id="{66D14688-E16D-3B55-4A44-BFF8C0356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84">
              <a:extLst>
                <a:ext uri="{FF2B5EF4-FFF2-40B4-BE49-F238E27FC236}">
                  <a16:creationId xmlns:a16="http://schemas.microsoft.com/office/drawing/2014/main" id="{CD4E3C9F-A955-B1D6-29EC-ED34A21CD6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85">
              <a:extLst>
                <a:ext uri="{FF2B5EF4-FFF2-40B4-BE49-F238E27FC236}">
                  <a16:creationId xmlns:a16="http://schemas.microsoft.com/office/drawing/2014/main" id="{AA362D12-F5C7-A1B3-A185-098087B583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86">
              <a:extLst>
                <a:ext uri="{FF2B5EF4-FFF2-40B4-BE49-F238E27FC236}">
                  <a16:creationId xmlns:a16="http://schemas.microsoft.com/office/drawing/2014/main" id="{FBC6274C-EB14-3BBA-B5F3-D0769B6143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Freeform 87">
              <a:extLst>
                <a:ext uri="{FF2B5EF4-FFF2-40B4-BE49-F238E27FC236}">
                  <a16:creationId xmlns:a16="http://schemas.microsoft.com/office/drawing/2014/main" id="{2E1049D5-1907-8E96-4934-5406ECB07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88">
              <a:extLst>
                <a:ext uri="{FF2B5EF4-FFF2-40B4-BE49-F238E27FC236}">
                  <a16:creationId xmlns:a16="http://schemas.microsoft.com/office/drawing/2014/main" id="{4DB5BC58-E8FE-A164-9C20-A1F3E5E277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Freeform 89">
              <a:extLst>
                <a:ext uri="{FF2B5EF4-FFF2-40B4-BE49-F238E27FC236}">
                  <a16:creationId xmlns:a16="http://schemas.microsoft.com/office/drawing/2014/main" id="{167D2A31-3B83-DFEF-82F2-8A299D12FF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90">
              <a:extLst>
                <a:ext uri="{FF2B5EF4-FFF2-40B4-BE49-F238E27FC236}">
                  <a16:creationId xmlns:a16="http://schemas.microsoft.com/office/drawing/2014/main" id="{5680B019-0F7D-C513-428D-7D8CC8008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91">
              <a:extLst>
                <a:ext uri="{FF2B5EF4-FFF2-40B4-BE49-F238E27FC236}">
                  <a16:creationId xmlns:a16="http://schemas.microsoft.com/office/drawing/2014/main" id="{8C5BC0E4-6D38-8171-161E-9AA2AC4AA8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92">
              <a:extLst>
                <a:ext uri="{FF2B5EF4-FFF2-40B4-BE49-F238E27FC236}">
                  <a16:creationId xmlns:a16="http://schemas.microsoft.com/office/drawing/2014/main" id="{7000FAF0-F456-6410-242F-2B47C53A51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93">
              <a:extLst>
                <a:ext uri="{FF2B5EF4-FFF2-40B4-BE49-F238E27FC236}">
                  <a16:creationId xmlns:a16="http://schemas.microsoft.com/office/drawing/2014/main" id="{49E00685-5951-0EA2-8558-D4ADFB946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94">
              <a:extLst>
                <a:ext uri="{FF2B5EF4-FFF2-40B4-BE49-F238E27FC236}">
                  <a16:creationId xmlns:a16="http://schemas.microsoft.com/office/drawing/2014/main" id="{6E21B56F-F486-C4DB-98B9-CB85EE723F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95">
              <a:extLst>
                <a:ext uri="{FF2B5EF4-FFF2-40B4-BE49-F238E27FC236}">
                  <a16:creationId xmlns:a16="http://schemas.microsoft.com/office/drawing/2014/main" id="{7A228738-124F-FF47-9E0F-26549F6418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96">
              <a:extLst>
                <a:ext uri="{FF2B5EF4-FFF2-40B4-BE49-F238E27FC236}">
                  <a16:creationId xmlns:a16="http://schemas.microsoft.com/office/drawing/2014/main" id="{D0D6F288-F3E2-6AE4-3F69-48C1BD0660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97">
              <a:extLst>
                <a:ext uri="{FF2B5EF4-FFF2-40B4-BE49-F238E27FC236}">
                  <a16:creationId xmlns:a16="http://schemas.microsoft.com/office/drawing/2014/main" id="{4D7E6C72-A55A-7021-37A0-21F17C65BB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98">
              <a:extLst>
                <a:ext uri="{FF2B5EF4-FFF2-40B4-BE49-F238E27FC236}">
                  <a16:creationId xmlns:a16="http://schemas.microsoft.com/office/drawing/2014/main" id="{45723E32-0B5C-AD9D-E846-212BD03B3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99">
              <a:extLst>
                <a:ext uri="{FF2B5EF4-FFF2-40B4-BE49-F238E27FC236}">
                  <a16:creationId xmlns:a16="http://schemas.microsoft.com/office/drawing/2014/main" id="{8A608140-1C22-4446-65EA-7AFB6157C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100">
              <a:extLst>
                <a:ext uri="{FF2B5EF4-FFF2-40B4-BE49-F238E27FC236}">
                  <a16:creationId xmlns:a16="http://schemas.microsoft.com/office/drawing/2014/main" id="{D034E53F-C2A7-B6AD-FE0F-CB1270CE83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101">
              <a:extLst>
                <a:ext uri="{FF2B5EF4-FFF2-40B4-BE49-F238E27FC236}">
                  <a16:creationId xmlns:a16="http://schemas.microsoft.com/office/drawing/2014/main" id="{8B892BCE-B526-90E3-BF3F-CC381BAB03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102">
              <a:extLst>
                <a:ext uri="{FF2B5EF4-FFF2-40B4-BE49-F238E27FC236}">
                  <a16:creationId xmlns:a16="http://schemas.microsoft.com/office/drawing/2014/main" id="{A71B5711-BFA7-0A01-06FC-AD34705E30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03">
              <a:extLst>
                <a:ext uri="{FF2B5EF4-FFF2-40B4-BE49-F238E27FC236}">
                  <a16:creationId xmlns:a16="http://schemas.microsoft.com/office/drawing/2014/main" id="{2340799A-B747-C94B-0D3D-F6EB000FB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104">
              <a:extLst>
                <a:ext uri="{FF2B5EF4-FFF2-40B4-BE49-F238E27FC236}">
                  <a16:creationId xmlns:a16="http://schemas.microsoft.com/office/drawing/2014/main" id="{B8D9463D-90DD-0410-AEC5-7331A5D128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105">
              <a:extLst>
                <a:ext uri="{FF2B5EF4-FFF2-40B4-BE49-F238E27FC236}">
                  <a16:creationId xmlns:a16="http://schemas.microsoft.com/office/drawing/2014/main" id="{BE150062-54A4-25C6-A024-B59A0548A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106">
              <a:extLst>
                <a:ext uri="{FF2B5EF4-FFF2-40B4-BE49-F238E27FC236}">
                  <a16:creationId xmlns:a16="http://schemas.microsoft.com/office/drawing/2014/main" id="{719A2EB5-B227-1DD2-34E1-C8AD0C13A2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107">
              <a:extLst>
                <a:ext uri="{FF2B5EF4-FFF2-40B4-BE49-F238E27FC236}">
                  <a16:creationId xmlns:a16="http://schemas.microsoft.com/office/drawing/2014/main" id="{928E7A40-178F-BF06-174C-930EE96432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08">
              <a:extLst>
                <a:ext uri="{FF2B5EF4-FFF2-40B4-BE49-F238E27FC236}">
                  <a16:creationId xmlns:a16="http://schemas.microsoft.com/office/drawing/2014/main" id="{65B791DF-30B2-5141-F74F-A74C90DA4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09">
              <a:extLst>
                <a:ext uri="{FF2B5EF4-FFF2-40B4-BE49-F238E27FC236}">
                  <a16:creationId xmlns:a16="http://schemas.microsoft.com/office/drawing/2014/main" id="{D372DFA5-3FE8-9DB7-54CF-649928B21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110">
              <a:extLst>
                <a:ext uri="{FF2B5EF4-FFF2-40B4-BE49-F238E27FC236}">
                  <a16:creationId xmlns:a16="http://schemas.microsoft.com/office/drawing/2014/main" id="{D75D66FD-03CF-532C-9E6E-5E23DA6BC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111">
              <a:extLst>
                <a:ext uri="{FF2B5EF4-FFF2-40B4-BE49-F238E27FC236}">
                  <a16:creationId xmlns:a16="http://schemas.microsoft.com/office/drawing/2014/main" id="{38A23C42-896D-CB73-8362-BC533ABCC8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112">
              <a:extLst>
                <a:ext uri="{FF2B5EF4-FFF2-40B4-BE49-F238E27FC236}">
                  <a16:creationId xmlns:a16="http://schemas.microsoft.com/office/drawing/2014/main" id="{E5F1FF96-6295-5B91-737C-D4F874C9FD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113">
              <a:extLst>
                <a:ext uri="{FF2B5EF4-FFF2-40B4-BE49-F238E27FC236}">
                  <a16:creationId xmlns:a16="http://schemas.microsoft.com/office/drawing/2014/main" id="{0D4E39E0-957D-B2DD-A741-B1020BA1A5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114">
              <a:extLst>
                <a:ext uri="{FF2B5EF4-FFF2-40B4-BE49-F238E27FC236}">
                  <a16:creationId xmlns:a16="http://schemas.microsoft.com/office/drawing/2014/main" id="{3A69AB6D-7E15-DB7D-CEC3-521ADB0B70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Freeform 115">
              <a:extLst>
                <a:ext uri="{FF2B5EF4-FFF2-40B4-BE49-F238E27FC236}">
                  <a16:creationId xmlns:a16="http://schemas.microsoft.com/office/drawing/2014/main" id="{6ADE5AF3-5CF4-46E7-C999-ED335AFAC4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" name="Freeform 116">
              <a:extLst>
                <a:ext uri="{FF2B5EF4-FFF2-40B4-BE49-F238E27FC236}">
                  <a16:creationId xmlns:a16="http://schemas.microsoft.com/office/drawing/2014/main" id="{B7BC2E3F-4D0E-F031-BB0C-632F21E7D0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" name="Freeform 117">
              <a:extLst>
                <a:ext uri="{FF2B5EF4-FFF2-40B4-BE49-F238E27FC236}">
                  <a16:creationId xmlns:a16="http://schemas.microsoft.com/office/drawing/2014/main" id="{31982390-9277-979A-E82F-1574D6935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118">
              <a:extLst>
                <a:ext uri="{FF2B5EF4-FFF2-40B4-BE49-F238E27FC236}">
                  <a16:creationId xmlns:a16="http://schemas.microsoft.com/office/drawing/2014/main" id="{3D3AB733-636D-A33D-B642-6D3C3E989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2" name="Freeform 119">
              <a:extLst>
                <a:ext uri="{FF2B5EF4-FFF2-40B4-BE49-F238E27FC236}">
                  <a16:creationId xmlns:a16="http://schemas.microsoft.com/office/drawing/2014/main" id="{AD290768-E14D-9F07-F37A-BE9ABEC59C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3" name="Freeform 120">
              <a:extLst>
                <a:ext uri="{FF2B5EF4-FFF2-40B4-BE49-F238E27FC236}">
                  <a16:creationId xmlns:a16="http://schemas.microsoft.com/office/drawing/2014/main" id="{8EC9C95C-EC16-069E-55DF-3D8642B2C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4" name="Freeform 121">
              <a:extLst>
                <a:ext uri="{FF2B5EF4-FFF2-40B4-BE49-F238E27FC236}">
                  <a16:creationId xmlns:a16="http://schemas.microsoft.com/office/drawing/2014/main" id="{87B526C8-B56B-D348-2AFC-197D5841E7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5" name="Freeform 122">
              <a:extLst>
                <a:ext uri="{FF2B5EF4-FFF2-40B4-BE49-F238E27FC236}">
                  <a16:creationId xmlns:a16="http://schemas.microsoft.com/office/drawing/2014/main" id="{E1DA8D09-BE1A-AC20-E67C-2DE0A39F66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6" name="Freeform 123">
              <a:extLst>
                <a:ext uri="{FF2B5EF4-FFF2-40B4-BE49-F238E27FC236}">
                  <a16:creationId xmlns:a16="http://schemas.microsoft.com/office/drawing/2014/main" id="{0651F9C9-F51A-2BE2-095F-A7ED339C8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7" name="Freeform 124">
              <a:extLst>
                <a:ext uri="{FF2B5EF4-FFF2-40B4-BE49-F238E27FC236}">
                  <a16:creationId xmlns:a16="http://schemas.microsoft.com/office/drawing/2014/main" id="{3CAF92A2-4881-AB86-3EF4-A0FCF8012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8" name="Freeform 125">
              <a:extLst>
                <a:ext uri="{FF2B5EF4-FFF2-40B4-BE49-F238E27FC236}">
                  <a16:creationId xmlns:a16="http://schemas.microsoft.com/office/drawing/2014/main" id="{B92F0210-9253-93A3-F784-4E3C2B8156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9" name="Freeform 126">
              <a:extLst>
                <a:ext uri="{FF2B5EF4-FFF2-40B4-BE49-F238E27FC236}">
                  <a16:creationId xmlns:a16="http://schemas.microsoft.com/office/drawing/2014/main" id="{A30CC07B-568C-BD0B-DCB0-286B42C26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0" name="Freeform 127">
              <a:extLst>
                <a:ext uri="{FF2B5EF4-FFF2-40B4-BE49-F238E27FC236}">
                  <a16:creationId xmlns:a16="http://schemas.microsoft.com/office/drawing/2014/main" id="{CBEEE34F-22B2-CA91-5AAD-AFBB4CA88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1" name="Freeform 128">
              <a:extLst>
                <a:ext uri="{FF2B5EF4-FFF2-40B4-BE49-F238E27FC236}">
                  <a16:creationId xmlns:a16="http://schemas.microsoft.com/office/drawing/2014/main" id="{E7B775DB-86B6-7506-FEE6-EC459E1FD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2" name="Freeform 129">
              <a:extLst>
                <a:ext uri="{FF2B5EF4-FFF2-40B4-BE49-F238E27FC236}">
                  <a16:creationId xmlns:a16="http://schemas.microsoft.com/office/drawing/2014/main" id="{538D2427-C262-65EA-D6C7-39C9B10DC4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3" name="Freeform 130">
              <a:extLst>
                <a:ext uri="{FF2B5EF4-FFF2-40B4-BE49-F238E27FC236}">
                  <a16:creationId xmlns:a16="http://schemas.microsoft.com/office/drawing/2014/main" id="{BCE7C277-03FE-8AEE-49E5-212AC79F53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4" name="Freeform 131">
              <a:extLst>
                <a:ext uri="{FF2B5EF4-FFF2-40B4-BE49-F238E27FC236}">
                  <a16:creationId xmlns:a16="http://schemas.microsoft.com/office/drawing/2014/main" id="{04C9EBB6-4878-6931-48F2-94C04C55F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5" name="Freeform 132">
              <a:extLst>
                <a:ext uri="{FF2B5EF4-FFF2-40B4-BE49-F238E27FC236}">
                  <a16:creationId xmlns:a16="http://schemas.microsoft.com/office/drawing/2014/main" id="{DC58F98E-D18B-1498-62B3-4EE37830B9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6" name="Freeform 133">
              <a:extLst>
                <a:ext uri="{FF2B5EF4-FFF2-40B4-BE49-F238E27FC236}">
                  <a16:creationId xmlns:a16="http://schemas.microsoft.com/office/drawing/2014/main" id="{75C2C3D8-F53B-5A5B-DB5F-201E31F008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7" name="Freeform 134">
              <a:extLst>
                <a:ext uri="{FF2B5EF4-FFF2-40B4-BE49-F238E27FC236}">
                  <a16:creationId xmlns:a16="http://schemas.microsoft.com/office/drawing/2014/main" id="{BF087430-9996-FB42-CFED-9613BAA6A0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8" name="Freeform 135">
              <a:extLst>
                <a:ext uri="{FF2B5EF4-FFF2-40B4-BE49-F238E27FC236}">
                  <a16:creationId xmlns:a16="http://schemas.microsoft.com/office/drawing/2014/main" id="{3CCDA991-BD7E-D366-5C91-B29892A5D6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9" name="Freeform 136">
              <a:extLst>
                <a:ext uri="{FF2B5EF4-FFF2-40B4-BE49-F238E27FC236}">
                  <a16:creationId xmlns:a16="http://schemas.microsoft.com/office/drawing/2014/main" id="{84423367-6C8A-13FD-48AB-D40F3CF153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0" name="Freeform 137">
              <a:extLst>
                <a:ext uri="{FF2B5EF4-FFF2-40B4-BE49-F238E27FC236}">
                  <a16:creationId xmlns:a16="http://schemas.microsoft.com/office/drawing/2014/main" id="{E600E810-D83C-BBF8-AF5E-5504A20BD7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1" name="Freeform 138">
              <a:extLst>
                <a:ext uri="{FF2B5EF4-FFF2-40B4-BE49-F238E27FC236}">
                  <a16:creationId xmlns:a16="http://schemas.microsoft.com/office/drawing/2014/main" id="{20BF70EB-5102-3DC7-04F1-32B426C401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2" name="Freeform 139">
              <a:extLst>
                <a:ext uri="{FF2B5EF4-FFF2-40B4-BE49-F238E27FC236}">
                  <a16:creationId xmlns:a16="http://schemas.microsoft.com/office/drawing/2014/main" id="{012B2D6E-8A53-DDAF-2F93-9F30833D8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3" name="Freeform 140">
              <a:extLst>
                <a:ext uri="{FF2B5EF4-FFF2-40B4-BE49-F238E27FC236}">
                  <a16:creationId xmlns:a16="http://schemas.microsoft.com/office/drawing/2014/main" id="{7F28F4B5-EA18-7847-C70F-C150DFBC66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4" name="Freeform 141">
              <a:extLst>
                <a:ext uri="{FF2B5EF4-FFF2-40B4-BE49-F238E27FC236}">
                  <a16:creationId xmlns:a16="http://schemas.microsoft.com/office/drawing/2014/main" id="{00A04046-4D80-6B27-E9ED-C8FB81EB36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941CEAC-9C61-83B0-0B18-E41D6D768800}"/>
              </a:ext>
            </a:extLst>
          </p:cNvPr>
          <p:cNvGrpSpPr/>
          <p:nvPr/>
        </p:nvGrpSpPr>
        <p:grpSpPr>
          <a:xfrm>
            <a:off x="1465108" y="1861373"/>
            <a:ext cx="6049125" cy="2589712"/>
            <a:chOff x="1412029" y="3608332"/>
            <a:chExt cx="6049125" cy="258971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52878C4-C27B-B795-14B5-2E00FA36D846}"/>
                </a:ext>
              </a:extLst>
            </p:cNvPr>
            <p:cNvGrpSpPr/>
            <p:nvPr/>
          </p:nvGrpSpPr>
          <p:grpSpPr>
            <a:xfrm>
              <a:off x="2745220" y="3608332"/>
              <a:ext cx="4715934" cy="2065865"/>
              <a:chOff x="804333" y="4487335"/>
              <a:chExt cx="4715934" cy="2065865"/>
            </a:xfrm>
          </p:grpSpPr>
          <p:sp>
            <p:nvSpPr>
              <p:cNvPr id="12" name="立方体 11">
                <a:extLst>
                  <a:ext uri="{FF2B5EF4-FFF2-40B4-BE49-F238E27FC236}">
                    <a16:creationId xmlns:a16="http://schemas.microsoft.com/office/drawing/2014/main" id="{BCF83735-B851-344D-7A90-BE00F0A8A40B}"/>
                  </a:ext>
                </a:extLst>
              </p:cNvPr>
              <p:cNvSpPr/>
              <p:nvPr/>
            </p:nvSpPr>
            <p:spPr>
              <a:xfrm>
                <a:off x="804333" y="5274733"/>
                <a:ext cx="4715934" cy="1278467"/>
              </a:xfrm>
              <a:prstGeom prst="cube">
                <a:avLst>
                  <a:gd name="adj" fmla="val 39570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7677F4C1-7C18-5265-DD41-EE2FC52FE6A1}"/>
                  </a:ext>
                </a:extLst>
              </p:cNvPr>
              <p:cNvSpPr/>
              <p:nvPr/>
            </p:nvSpPr>
            <p:spPr>
              <a:xfrm>
                <a:off x="1461939" y="5376842"/>
                <a:ext cx="471255" cy="2868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A22E5356-A44A-B3A6-4398-80F998DA889C}"/>
                  </a:ext>
                </a:extLst>
              </p:cNvPr>
              <p:cNvSpPr/>
              <p:nvPr/>
            </p:nvSpPr>
            <p:spPr>
              <a:xfrm>
                <a:off x="3610037" y="5975310"/>
                <a:ext cx="422233" cy="41997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A2614D2B-1F1C-C4FC-5799-C4F3FA3EE15F}"/>
                  </a:ext>
                </a:extLst>
              </p:cNvPr>
              <p:cNvSpPr/>
              <p:nvPr/>
            </p:nvSpPr>
            <p:spPr>
              <a:xfrm>
                <a:off x="2858939" y="5389035"/>
                <a:ext cx="471255" cy="2868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22F9A034-A772-6730-F316-4DBFFFD14242}"/>
                  </a:ext>
                </a:extLst>
              </p:cNvPr>
              <p:cNvGrpSpPr/>
              <p:nvPr/>
            </p:nvGrpSpPr>
            <p:grpSpPr>
              <a:xfrm>
                <a:off x="1697566" y="4487335"/>
                <a:ext cx="778934" cy="999067"/>
                <a:chOff x="372533" y="4521200"/>
                <a:chExt cx="778934" cy="999067"/>
              </a:xfrm>
            </p:grpSpPr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74112E07-7943-A09E-04B0-65CE8D8C2F54}"/>
                    </a:ext>
                  </a:extLst>
                </p:cNvPr>
                <p:cNvCxnSpPr/>
                <p:nvPr/>
              </p:nvCxnSpPr>
              <p:spPr>
                <a:xfrm>
                  <a:off x="372533" y="4999567"/>
                  <a:ext cx="0" cy="520700"/>
                </a:xfrm>
                <a:prstGeom prst="line">
                  <a:avLst/>
                </a:prstGeom>
                <a:ln w="47625" cmpd="dbl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F25F3DAF-2759-666A-0C14-A1CB999059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2533" y="4521200"/>
                  <a:ext cx="359834" cy="478367"/>
                </a:xfrm>
                <a:prstGeom prst="line">
                  <a:avLst/>
                </a:prstGeom>
                <a:ln w="47625" cmpd="dbl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05BFB57C-783A-3281-8D53-A69ADE0D25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2367" y="4521200"/>
                  <a:ext cx="419100" cy="386731"/>
                </a:xfrm>
                <a:prstGeom prst="line">
                  <a:avLst/>
                </a:prstGeom>
                <a:ln w="47625" cmpd="dbl">
                  <a:solidFill>
                    <a:schemeClr val="tx1"/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F2ED3AB-179A-5AAC-512D-E2A8FB8D9236}"/>
                </a:ext>
              </a:extLst>
            </p:cNvPr>
            <p:cNvSpPr txBox="1"/>
            <p:nvPr/>
          </p:nvSpPr>
          <p:spPr>
            <a:xfrm>
              <a:off x="1412029" y="368721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机械臂</a:t>
              </a:r>
              <a:endParaRPr 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953515E-3F34-FBE6-2E20-345B3FCB6E0A}"/>
                </a:ext>
              </a:extLst>
            </p:cNvPr>
            <p:cNvSpPr txBox="1"/>
            <p:nvPr/>
          </p:nvSpPr>
          <p:spPr>
            <a:xfrm>
              <a:off x="1415774" y="4282400"/>
              <a:ext cx="9248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基座初始位置</a:t>
              </a:r>
              <a:endParaRPr 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C7AACC-8840-5CD1-6339-7E35E02A0F6F}"/>
                </a:ext>
              </a:extLst>
            </p:cNvPr>
            <p:cNvSpPr txBox="1"/>
            <p:nvPr/>
          </p:nvSpPr>
          <p:spPr>
            <a:xfrm>
              <a:off x="5080465" y="3871883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位置</a:t>
              </a:r>
              <a:r>
                <a:rPr lang="en-US" altLang="zh-CN" dirty="0"/>
                <a:t>1</a:t>
              </a:r>
              <a:endParaRPr 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C00B870-6B60-F30B-3264-822C1E295D3C}"/>
                </a:ext>
              </a:extLst>
            </p:cNvPr>
            <p:cNvSpPr txBox="1"/>
            <p:nvPr/>
          </p:nvSpPr>
          <p:spPr>
            <a:xfrm>
              <a:off x="6041077" y="5828712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位置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88A6191-1061-1421-38CC-E72192C69B52}"/>
                </a:ext>
              </a:extLst>
            </p:cNvPr>
            <p:cNvCxnSpPr>
              <a:stCxn id="6" idx="2"/>
              <a:endCxn id="15" idx="7"/>
            </p:cNvCxnSpPr>
            <p:nvPr/>
          </p:nvCxnSpPr>
          <p:spPr>
            <a:xfrm flipH="1">
              <a:off x="5202067" y="4241215"/>
              <a:ext cx="262478" cy="3108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AE851B09-1E9E-5E10-B8B1-606826F03609}"/>
                </a:ext>
              </a:extLst>
            </p:cNvPr>
            <p:cNvCxnSpPr>
              <a:cxnSpLocks/>
              <a:endCxn id="14" idx="4"/>
            </p:cNvCxnSpPr>
            <p:nvPr/>
          </p:nvCxnSpPr>
          <p:spPr>
            <a:xfrm flipH="1" flipV="1">
              <a:off x="5762041" y="5516286"/>
              <a:ext cx="311098" cy="4703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A982F2CE-97B3-3608-A156-4A362CE39AF4}"/>
                </a:ext>
              </a:extLst>
            </p:cNvPr>
            <p:cNvCxnSpPr>
              <a:cxnSpLocks/>
            </p:cNvCxnSpPr>
            <p:nvPr/>
          </p:nvCxnSpPr>
          <p:spPr>
            <a:xfrm>
              <a:off x="2477943" y="4605566"/>
              <a:ext cx="92488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5E6A55B1-7C64-0194-55E9-4582540032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0115" y="3847515"/>
              <a:ext cx="13326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74">
            <a:extLst>
              <a:ext uri="{FF2B5EF4-FFF2-40B4-BE49-F238E27FC236}">
                <a16:creationId xmlns:a16="http://schemas.microsoft.com/office/drawing/2014/main" id="{58502F3A-4093-4ECE-C2DE-F95BE90FB51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55114" y="171960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21" name="Freeform 75">
              <a:extLst>
                <a:ext uri="{FF2B5EF4-FFF2-40B4-BE49-F238E27FC236}">
                  <a16:creationId xmlns:a16="http://schemas.microsoft.com/office/drawing/2014/main" id="{96879BE5-7E26-068B-4759-B8F229CD76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Freeform 76">
              <a:extLst>
                <a:ext uri="{FF2B5EF4-FFF2-40B4-BE49-F238E27FC236}">
                  <a16:creationId xmlns:a16="http://schemas.microsoft.com/office/drawing/2014/main" id="{A3F8AE90-F6DA-0D54-4D61-99E7269E29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77">
              <a:extLst>
                <a:ext uri="{FF2B5EF4-FFF2-40B4-BE49-F238E27FC236}">
                  <a16:creationId xmlns:a16="http://schemas.microsoft.com/office/drawing/2014/main" id="{A1D84506-4EC8-995C-851D-9ED219259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Freeform 78">
              <a:extLst>
                <a:ext uri="{FF2B5EF4-FFF2-40B4-BE49-F238E27FC236}">
                  <a16:creationId xmlns:a16="http://schemas.microsoft.com/office/drawing/2014/main" id="{1068E272-4252-473B-75E7-ABD2CAFA7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79">
              <a:extLst>
                <a:ext uri="{FF2B5EF4-FFF2-40B4-BE49-F238E27FC236}">
                  <a16:creationId xmlns:a16="http://schemas.microsoft.com/office/drawing/2014/main" id="{7CE6AA4F-F865-E09F-B642-FC969C435B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Freeform 80">
              <a:extLst>
                <a:ext uri="{FF2B5EF4-FFF2-40B4-BE49-F238E27FC236}">
                  <a16:creationId xmlns:a16="http://schemas.microsoft.com/office/drawing/2014/main" id="{615437B4-4273-4097-65EE-A0C2C61C1D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81">
              <a:extLst>
                <a:ext uri="{FF2B5EF4-FFF2-40B4-BE49-F238E27FC236}">
                  <a16:creationId xmlns:a16="http://schemas.microsoft.com/office/drawing/2014/main" id="{E58505EE-7AB0-EE11-9C16-C45AC4074E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Freeform 82">
              <a:extLst>
                <a:ext uri="{FF2B5EF4-FFF2-40B4-BE49-F238E27FC236}">
                  <a16:creationId xmlns:a16="http://schemas.microsoft.com/office/drawing/2014/main" id="{3C3FF8A6-06EB-FF32-632D-AD73CB922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83">
              <a:extLst>
                <a:ext uri="{FF2B5EF4-FFF2-40B4-BE49-F238E27FC236}">
                  <a16:creationId xmlns:a16="http://schemas.microsoft.com/office/drawing/2014/main" id="{A6040449-E63E-5151-DEC4-39465777B0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" name="Freeform 84">
              <a:extLst>
                <a:ext uri="{FF2B5EF4-FFF2-40B4-BE49-F238E27FC236}">
                  <a16:creationId xmlns:a16="http://schemas.microsoft.com/office/drawing/2014/main" id="{70F8A146-E8E5-EEC5-2D61-8D5929E741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Freeform 85">
              <a:extLst>
                <a:ext uri="{FF2B5EF4-FFF2-40B4-BE49-F238E27FC236}">
                  <a16:creationId xmlns:a16="http://schemas.microsoft.com/office/drawing/2014/main" id="{CFAAB762-C1D2-D957-5D19-88E850EDA2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Freeform 86">
              <a:extLst>
                <a:ext uri="{FF2B5EF4-FFF2-40B4-BE49-F238E27FC236}">
                  <a16:creationId xmlns:a16="http://schemas.microsoft.com/office/drawing/2014/main" id="{826B4672-64CD-674F-C9CB-23BF6F2EBA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87">
              <a:extLst>
                <a:ext uri="{FF2B5EF4-FFF2-40B4-BE49-F238E27FC236}">
                  <a16:creationId xmlns:a16="http://schemas.microsoft.com/office/drawing/2014/main" id="{EBFBDB59-DA8A-E41D-2565-F4A44E35AB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Freeform 88">
              <a:extLst>
                <a:ext uri="{FF2B5EF4-FFF2-40B4-BE49-F238E27FC236}">
                  <a16:creationId xmlns:a16="http://schemas.microsoft.com/office/drawing/2014/main" id="{9646B026-6912-AD20-6268-5E9146C44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89">
              <a:extLst>
                <a:ext uri="{FF2B5EF4-FFF2-40B4-BE49-F238E27FC236}">
                  <a16:creationId xmlns:a16="http://schemas.microsoft.com/office/drawing/2014/main" id="{36E9D986-88BB-9182-B589-CB86C4DE79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Freeform 90">
              <a:extLst>
                <a:ext uri="{FF2B5EF4-FFF2-40B4-BE49-F238E27FC236}">
                  <a16:creationId xmlns:a16="http://schemas.microsoft.com/office/drawing/2014/main" id="{8D3BFD82-102E-CDAC-0DB2-A24508175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91">
              <a:extLst>
                <a:ext uri="{FF2B5EF4-FFF2-40B4-BE49-F238E27FC236}">
                  <a16:creationId xmlns:a16="http://schemas.microsoft.com/office/drawing/2014/main" id="{CBD7E532-FE34-1EDD-A0FC-9CE7B6E64D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Freeform 92">
              <a:extLst>
                <a:ext uri="{FF2B5EF4-FFF2-40B4-BE49-F238E27FC236}">
                  <a16:creationId xmlns:a16="http://schemas.microsoft.com/office/drawing/2014/main" id="{816F6DF9-F70A-E66B-ACC4-7FE52F6677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93">
              <a:extLst>
                <a:ext uri="{FF2B5EF4-FFF2-40B4-BE49-F238E27FC236}">
                  <a16:creationId xmlns:a16="http://schemas.microsoft.com/office/drawing/2014/main" id="{3887D67B-90BE-F5A4-143A-5A32C028B9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Freeform 94">
              <a:extLst>
                <a:ext uri="{FF2B5EF4-FFF2-40B4-BE49-F238E27FC236}">
                  <a16:creationId xmlns:a16="http://schemas.microsoft.com/office/drawing/2014/main" id="{C0787562-3C95-B90D-90FC-B805351991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95">
              <a:extLst>
                <a:ext uri="{FF2B5EF4-FFF2-40B4-BE49-F238E27FC236}">
                  <a16:creationId xmlns:a16="http://schemas.microsoft.com/office/drawing/2014/main" id="{44079D07-86FD-3872-F47F-335927687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96">
              <a:extLst>
                <a:ext uri="{FF2B5EF4-FFF2-40B4-BE49-F238E27FC236}">
                  <a16:creationId xmlns:a16="http://schemas.microsoft.com/office/drawing/2014/main" id="{31CA7E1A-5C52-2DD3-BCC5-CE97D0DDF5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97">
              <a:extLst>
                <a:ext uri="{FF2B5EF4-FFF2-40B4-BE49-F238E27FC236}">
                  <a16:creationId xmlns:a16="http://schemas.microsoft.com/office/drawing/2014/main" id="{52FE4BC3-9E02-C0DF-8647-15C1264DEB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Freeform 98">
              <a:extLst>
                <a:ext uri="{FF2B5EF4-FFF2-40B4-BE49-F238E27FC236}">
                  <a16:creationId xmlns:a16="http://schemas.microsoft.com/office/drawing/2014/main" id="{C6D1BDB8-AB96-02B6-3250-C0CCEF9D0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99">
              <a:extLst>
                <a:ext uri="{FF2B5EF4-FFF2-40B4-BE49-F238E27FC236}">
                  <a16:creationId xmlns:a16="http://schemas.microsoft.com/office/drawing/2014/main" id="{237D0D80-5047-5334-46C8-F943A25481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" name="Freeform 100">
              <a:extLst>
                <a:ext uri="{FF2B5EF4-FFF2-40B4-BE49-F238E27FC236}">
                  <a16:creationId xmlns:a16="http://schemas.microsoft.com/office/drawing/2014/main" id="{FDEB73EB-0590-11FC-789E-A0B8029A3E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101">
              <a:extLst>
                <a:ext uri="{FF2B5EF4-FFF2-40B4-BE49-F238E27FC236}">
                  <a16:creationId xmlns:a16="http://schemas.microsoft.com/office/drawing/2014/main" id="{512DAE41-B2D5-F462-0872-521901F69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Freeform 102">
              <a:extLst>
                <a:ext uri="{FF2B5EF4-FFF2-40B4-BE49-F238E27FC236}">
                  <a16:creationId xmlns:a16="http://schemas.microsoft.com/office/drawing/2014/main" id="{25046C04-8310-0C58-34BE-972DF0C88D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103">
              <a:extLst>
                <a:ext uri="{FF2B5EF4-FFF2-40B4-BE49-F238E27FC236}">
                  <a16:creationId xmlns:a16="http://schemas.microsoft.com/office/drawing/2014/main" id="{37932638-DA8F-D804-21A0-40DCDF414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104">
              <a:extLst>
                <a:ext uri="{FF2B5EF4-FFF2-40B4-BE49-F238E27FC236}">
                  <a16:creationId xmlns:a16="http://schemas.microsoft.com/office/drawing/2014/main" id="{C43A3D8B-C8A6-F7C1-49FD-8D8B4A4AD5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105">
              <a:extLst>
                <a:ext uri="{FF2B5EF4-FFF2-40B4-BE49-F238E27FC236}">
                  <a16:creationId xmlns:a16="http://schemas.microsoft.com/office/drawing/2014/main" id="{7AA600CC-9CB6-B7B0-B044-E7933A2836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Freeform 106">
              <a:extLst>
                <a:ext uri="{FF2B5EF4-FFF2-40B4-BE49-F238E27FC236}">
                  <a16:creationId xmlns:a16="http://schemas.microsoft.com/office/drawing/2014/main" id="{43C27AEF-DD22-543B-9598-06E78DA64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107">
              <a:extLst>
                <a:ext uri="{FF2B5EF4-FFF2-40B4-BE49-F238E27FC236}">
                  <a16:creationId xmlns:a16="http://schemas.microsoft.com/office/drawing/2014/main" id="{F659DDA4-C89C-9975-495E-078BE7B734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Freeform 108">
              <a:extLst>
                <a:ext uri="{FF2B5EF4-FFF2-40B4-BE49-F238E27FC236}">
                  <a16:creationId xmlns:a16="http://schemas.microsoft.com/office/drawing/2014/main" id="{18449482-4C2E-9941-ECA4-0300E0541E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109">
              <a:extLst>
                <a:ext uri="{FF2B5EF4-FFF2-40B4-BE49-F238E27FC236}">
                  <a16:creationId xmlns:a16="http://schemas.microsoft.com/office/drawing/2014/main" id="{2A90B422-92CF-DA70-8DFF-7C5D901764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110">
              <a:extLst>
                <a:ext uri="{FF2B5EF4-FFF2-40B4-BE49-F238E27FC236}">
                  <a16:creationId xmlns:a16="http://schemas.microsoft.com/office/drawing/2014/main" id="{F7046E25-2A50-141C-32B6-17A3E4B6CD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111">
              <a:extLst>
                <a:ext uri="{FF2B5EF4-FFF2-40B4-BE49-F238E27FC236}">
                  <a16:creationId xmlns:a16="http://schemas.microsoft.com/office/drawing/2014/main" id="{8E2F96E1-D93A-6317-4D4D-734B80478B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112">
              <a:extLst>
                <a:ext uri="{FF2B5EF4-FFF2-40B4-BE49-F238E27FC236}">
                  <a16:creationId xmlns:a16="http://schemas.microsoft.com/office/drawing/2014/main" id="{8954EEBC-3E3F-F86B-8219-DC4852D40A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113">
              <a:extLst>
                <a:ext uri="{FF2B5EF4-FFF2-40B4-BE49-F238E27FC236}">
                  <a16:creationId xmlns:a16="http://schemas.microsoft.com/office/drawing/2014/main" id="{4F04BA01-58D0-EEF6-FEAD-686CEE8B83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114">
              <a:extLst>
                <a:ext uri="{FF2B5EF4-FFF2-40B4-BE49-F238E27FC236}">
                  <a16:creationId xmlns:a16="http://schemas.microsoft.com/office/drawing/2014/main" id="{2995BB15-64AC-5526-EE07-7BBD70E0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115">
              <a:extLst>
                <a:ext uri="{FF2B5EF4-FFF2-40B4-BE49-F238E27FC236}">
                  <a16:creationId xmlns:a16="http://schemas.microsoft.com/office/drawing/2014/main" id="{247EC00B-09A4-CD56-35BA-5B8CD127C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116">
              <a:extLst>
                <a:ext uri="{FF2B5EF4-FFF2-40B4-BE49-F238E27FC236}">
                  <a16:creationId xmlns:a16="http://schemas.microsoft.com/office/drawing/2014/main" id="{8D524FEE-E53A-CF47-0759-915128291F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117">
              <a:extLst>
                <a:ext uri="{FF2B5EF4-FFF2-40B4-BE49-F238E27FC236}">
                  <a16:creationId xmlns:a16="http://schemas.microsoft.com/office/drawing/2014/main" id="{0A007227-C35A-6CA2-8FE8-A8872FA33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118">
              <a:extLst>
                <a:ext uri="{FF2B5EF4-FFF2-40B4-BE49-F238E27FC236}">
                  <a16:creationId xmlns:a16="http://schemas.microsoft.com/office/drawing/2014/main" id="{EED17741-06DC-9A30-B267-66E95DCD7F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119">
              <a:extLst>
                <a:ext uri="{FF2B5EF4-FFF2-40B4-BE49-F238E27FC236}">
                  <a16:creationId xmlns:a16="http://schemas.microsoft.com/office/drawing/2014/main" id="{9432D5E4-AEF7-34F3-164B-9DE1F147F0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20">
              <a:extLst>
                <a:ext uri="{FF2B5EF4-FFF2-40B4-BE49-F238E27FC236}">
                  <a16:creationId xmlns:a16="http://schemas.microsoft.com/office/drawing/2014/main" id="{E658F324-7165-529D-F74C-8F9A5F5AAD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121">
              <a:extLst>
                <a:ext uri="{FF2B5EF4-FFF2-40B4-BE49-F238E27FC236}">
                  <a16:creationId xmlns:a16="http://schemas.microsoft.com/office/drawing/2014/main" id="{430DE309-CFEE-6147-E22E-633FF71F0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122">
              <a:extLst>
                <a:ext uri="{FF2B5EF4-FFF2-40B4-BE49-F238E27FC236}">
                  <a16:creationId xmlns:a16="http://schemas.microsoft.com/office/drawing/2014/main" id="{F6A4D5D9-FE07-4B9B-CD4A-FF9B725665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123">
              <a:extLst>
                <a:ext uri="{FF2B5EF4-FFF2-40B4-BE49-F238E27FC236}">
                  <a16:creationId xmlns:a16="http://schemas.microsoft.com/office/drawing/2014/main" id="{46E3661F-ECE3-B39E-42FD-0163D798BE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124">
              <a:extLst>
                <a:ext uri="{FF2B5EF4-FFF2-40B4-BE49-F238E27FC236}">
                  <a16:creationId xmlns:a16="http://schemas.microsoft.com/office/drawing/2014/main" id="{AC6D7A36-1EB8-1464-4245-F532B79D8E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25">
              <a:extLst>
                <a:ext uri="{FF2B5EF4-FFF2-40B4-BE49-F238E27FC236}">
                  <a16:creationId xmlns:a16="http://schemas.microsoft.com/office/drawing/2014/main" id="{17A5A623-39EF-B79A-181C-DBDD952768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26">
              <a:extLst>
                <a:ext uri="{FF2B5EF4-FFF2-40B4-BE49-F238E27FC236}">
                  <a16:creationId xmlns:a16="http://schemas.microsoft.com/office/drawing/2014/main" id="{457D77AE-8442-B108-CC4C-4267CCC617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127">
              <a:extLst>
                <a:ext uri="{FF2B5EF4-FFF2-40B4-BE49-F238E27FC236}">
                  <a16:creationId xmlns:a16="http://schemas.microsoft.com/office/drawing/2014/main" id="{520AAC97-DF07-3345-2B1E-9211E9FCC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128">
              <a:extLst>
                <a:ext uri="{FF2B5EF4-FFF2-40B4-BE49-F238E27FC236}">
                  <a16:creationId xmlns:a16="http://schemas.microsoft.com/office/drawing/2014/main" id="{85A09033-1FC2-B16B-200B-0ACE4A360F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129">
              <a:extLst>
                <a:ext uri="{FF2B5EF4-FFF2-40B4-BE49-F238E27FC236}">
                  <a16:creationId xmlns:a16="http://schemas.microsoft.com/office/drawing/2014/main" id="{9FDEEA02-8ACB-6737-CA05-3228608372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130">
              <a:extLst>
                <a:ext uri="{FF2B5EF4-FFF2-40B4-BE49-F238E27FC236}">
                  <a16:creationId xmlns:a16="http://schemas.microsoft.com/office/drawing/2014/main" id="{057F021B-3647-849C-8981-C8A41BB645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131">
              <a:extLst>
                <a:ext uri="{FF2B5EF4-FFF2-40B4-BE49-F238E27FC236}">
                  <a16:creationId xmlns:a16="http://schemas.microsoft.com/office/drawing/2014/main" id="{EF94E324-A834-DCEB-66F9-C4EE4D75DC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Freeform 132">
              <a:extLst>
                <a:ext uri="{FF2B5EF4-FFF2-40B4-BE49-F238E27FC236}">
                  <a16:creationId xmlns:a16="http://schemas.microsoft.com/office/drawing/2014/main" id="{9C09DF4E-491D-C10A-C4BB-63CB812C04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" name="Freeform 133">
              <a:extLst>
                <a:ext uri="{FF2B5EF4-FFF2-40B4-BE49-F238E27FC236}">
                  <a16:creationId xmlns:a16="http://schemas.microsoft.com/office/drawing/2014/main" id="{F6B90719-C254-AA17-2842-30E6BED24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" name="Freeform 134">
              <a:extLst>
                <a:ext uri="{FF2B5EF4-FFF2-40B4-BE49-F238E27FC236}">
                  <a16:creationId xmlns:a16="http://schemas.microsoft.com/office/drawing/2014/main" id="{4C5BB2B7-5CCF-5222-F6F8-298849212C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135">
              <a:extLst>
                <a:ext uri="{FF2B5EF4-FFF2-40B4-BE49-F238E27FC236}">
                  <a16:creationId xmlns:a16="http://schemas.microsoft.com/office/drawing/2014/main" id="{636EFCD1-7DF7-A30F-9E0D-04671F73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2" name="Freeform 136">
              <a:extLst>
                <a:ext uri="{FF2B5EF4-FFF2-40B4-BE49-F238E27FC236}">
                  <a16:creationId xmlns:a16="http://schemas.microsoft.com/office/drawing/2014/main" id="{5EFAC210-A6C9-A9F6-3D89-621E1671C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3" name="Freeform 137">
              <a:extLst>
                <a:ext uri="{FF2B5EF4-FFF2-40B4-BE49-F238E27FC236}">
                  <a16:creationId xmlns:a16="http://schemas.microsoft.com/office/drawing/2014/main" id="{3A6849E6-7644-1263-85A0-F0A3ACC319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4" name="Freeform 138">
              <a:extLst>
                <a:ext uri="{FF2B5EF4-FFF2-40B4-BE49-F238E27FC236}">
                  <a16:creationId xmlns:a16="http://schemas.microsoft.com/office/drawing/2014/main" id="{03590FC2-BBB7-8CD9-39F9-E401A823B8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5" name="Freeform 139">
              <a:extLst>
                <a:ext uri="{FF2B5EF4-FFF2-40B4-BE49-F238E27FC236}">
                  <a16:creationId xmlns:a16="http://schemas.microsoft.com/office/drawing/2014/main" id="{A2108BB7-3EEE-23E5-9244-3607EA96DD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6" name="Freeform 140">
              <a:extLst>
                <a:ext uri="{FF2B5EF4-FFF2-40B4-BE49-F238E27FC236}">
                  <a16:creationId xmlns:a16="http://schemas.microsoft.com/office/drawing/2014/main" id="{21065131-393B-1F24-0C95-37E684441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7" name="Freeform 141">
              <a:extLst>
                <a:ext uri="{FF2B5EF4-FFF2-40B4-BE49-F238E27FC236}">
                  <a16:creationId xmlns:a16="http://schemas.microsoft.com/office/drawing/2014/main" id="{062127D0-701E-BA4D-BD30-3236E4ABA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EB5E8F25-BB3D-4716-ACEA-571196B1AA8D}"/>
              </a:ext>
            </a:extLst>
          </p:cNvPr>
          <p:cNvSpPr/>
          <p:nvPr/>
        </p:nvSpPr>
        <p:spPr bwMode="auto">
          <a:xfrm>
            <a:off x="3440919" y="108306"/>
            <a:ext cx="22621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第四部分：规划方法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1BD5B82-6B38-3898-5B97-C8791F6BB0CB}"/>
              </a:ext>
            </a:extLst>
          </p:cNvPr>
          <p:cNvSpPr/>
          <p:nvPr/>
        </p:nvSpPr>
        <p:spPr>
          <a:xfrm>
            <a:off x="3918616" y="477638"/>
            <a:ext cx="13067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方正兰亭黑_GBK" panose="02000000000000000000"/>
              </a:rPr>
              <a:t>Planning methodology</a:t>
            </a:r>
          </a:p>
        </p:txBody>
      </p:sp>
    </p:spTree>
    <p:extLst>
      <p:ext uri="{BB962C8B-B14F-4D97-AF65-F5344CB8AC3E}">
        <p14:creationId xmlns:p14="http://schemas.microsoft.com/office/powerpoint/2010/main" val="2679485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74">
            <a:extLst>
              <a:ext uri="{FF2B5EF4-FFF2-40B4-BE49-F238E27FC236}">
                <a16:creationId xmlns:a16="http://schemas.microsoft.com/office/drawing/2014/main" id="{75764D55-F833-774A-D7BB-B7EC21255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55114" y="171960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10" name="Freeform 75">
              <a:extLst>
                <a:ext uri="{FF2B5EF4-FFF2-40B4-BE49-F238E27FC236}">
                  <a16:creationId xmlns:a16="http://schemas.microsoft.com/office/drawing/2014/main" id="{0EDE0B04-AA7B-0372-4CEA-54EB3FFAF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76">
              <a:extLst>
                <a:ext uri="{FF2B5EF4-FFF2-40B4-BE49-F238E27FC236}">
                  <a16:creationId xmlns:a16="http://schemas.microsoft.com/office/drawing/2014/main" id="{E20701CE-6E23-DC79-2214-054D790347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77">
              <a:extLst>
                <a:ext uri="{FF2B5EF4-FFF2-40B4-BE49-F238E27FC236}">
                  <a16:creationId xmlns:a16="http://schemas.microsoft.com/office/drawing/2014/main" id="{74B3EDB2-4DD9-43D5-D2B6-1F97ABFB12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223EFAD7-5654-978C-700D-F82C6F817B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0164225E-81F3-8C65-DC28-288560D48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BA398F93-F99E-E151-B895-C0FE08A812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81">
              <a:extLst>
                <a:ext uri="{FF2B5EF4-FFF2-40B4-BE49-F238E27FC236}">
                  <a16:creationId xmlns:a16="http://schemas.microsoft.com/office/drawing/2014/main" id="{6E64BA80-56DE-A30F-C6B7-D4857A78DA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Freeform 82">
              <a:extLst>
                <a:ext uri="{FF2B5EF4-FFF2-40B4-BE49-F238E27FC236}">
                  <a16:creationId xmlns:a16="http://schemas.microsoft.com/office/drawing/2014/main" id="{1F72EAC4-62AE-7322-B878-5C0EBFD8B9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83">
              <a:extLst>
                <a:ext uri="{FF2B5EF4-FFF2-40B4-BE49-F238E27FC236}">
                  <a16:creationId xmlns:a16="http://schemas.microsoft.com/office/drawing/2014/main" id="{667B6471-EE6D-C90D-598E-8800FCAC4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Freeform 84">
              <a:extLst>
                <a:ext uri="{FF2B5EF4-FFF2-40B4-BE49-F238E27FC236}">
                  <a16:creationId xmlns:a16="http://schemas.microsoft.com/office/drawing/2014/main" id="{006C0D59-D334-8B27-1443-9326450A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4B7E9307-69A1-4376-304C-D3E74E01E0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Freeform 86">
              <a:extLst>
                <a:ext uri="{FF2B5EF4-FFF2-40B4-BE49-F238E27FC236}">
                  <a16:creationId xmlns:a16="http://schemas.microsoft.com/office/drawing/2014/main" id="{06F27B5F-5199-BFC9-ECBD-9BC0328F92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87">
              <a:extLst>
                <a:ext uri="{FF2B5EF4-FFF2-40B4-BE49-F238E27FC236}">
                  <a16:creationId xmlns:a16="http://schemas.microsoft.com/office/drawing/2014/main" id="{F8FC6213-0077-629F-38A4-A6AC4D1DF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Freeform 88">
              <a:extLst>
                <a:ext uri="{FF2B5EF4-FFF2-40B4-BE49-F238E27FC236}">
                  <a16:creationId xmlns:a16="http://schemas.microsoft.com/office/drawing/2014/main" id="{663FC414-5227-D3E0-6912-FE8464064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A7FE397B-2D2E-5E67-DB69-FC6F7AE53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" name="Freeform 90">
              <a:extLst>
                <a:ext uri="{FF2B5EF4-FFF2-40B4-BE49-F238E27FC236}">
                  <a16:creationId xmlns:a16="http://schemas.microsoft.com/office/drawing/2014/main" id="{951EBFDA-41DA-7A00-67B0-DC9269AD8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Freeform 91">
              <a:extLst>
                <a:ext uri="{FF2B5EF4-FFF2-40B4-BE49-F238E27FC236}">
                  <a16:creationId xmlns:a16="http://schemas.microsoft.com/office/drawing/2014/main" id="{5833F00C-6016-34CE-B482-A50B20165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Freeform 92">
              <a:extLst>
                <a:ext uri="{FF2B5EF4-FFF2-40B4-BE49-F238E27FC236}">
                  <a16:creationId xmlns:a16="http://schemas.microsoft.com/office/drawing/2014/main" id="{A3F34332-1B64-1727-B55A-7B4CB2306D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93">
              <a:extLst>
                <a:ext uri="{FF2B5EF4-FFF2-40B4-BE49-F238E27FC236}">
                  <a16:creationId xmlns:a16="http://schemas.microsoft.com/office/drawing/2014/main" id="{B294D1A1-71F6-1B42-3E13-AD7EAC16B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Freeform 94">
              <a:extLst>
                <a:ext uri="{FF2B5EF4-FFF2-40B4-BE49-F238E27FC236}">
                  <a16:creationId xmlns:a16="http://schemas.microsoft.com/office/drawing/2014/main" id="{A02FC949-3CDE-8098-5DAD-55FF9CF092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95">
              <a:extLst>
                <a:ext uri="{FF2B5EF4-FFF2-40B4-BE49-F238E27FC236}">
                  <a16:creationId xmlns:a16="http://schemas.microsoft.com/office/drawing/2014/main" id="{240B502F-EC87-5760-9AB7-000318D55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Freeform 96">
              <a:extLst>
                <a:ext uri="{FF2B5EF4-FFF2-40B4-BE49-F238E27FC236}">
                  <a16:creationId xmlns:a16="http://schemas.microsoft.com/office/drawing/2014/main" id="{8568800C-9381-8AA0-7F37-344827407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97">
              <a:extLst>
                <a:ext uri="{FF2B5EF4-FFF2-40B4-BE49-F238E27FC236}">
                  <a16:creationId xmlns:a16="http://schemas.microsoft.com/office/drawing/2014/main" id="{2FCC8E00-2DA6-0886-6890-966E130F92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Freeform 98">
              <a:extLst>
                <a:ext uri="{FF2B5EF4-FFF2-40B4-BE49-F238E27FC236}">
                  <a16:creationId xmlns:a16="http://schemas.microsoft.com/office/drawing/2014/main" id="{9B98264D-22E4-4B5E-1840-CA5C75D43B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99">
              <a:extLst>
                <a:ext uri="{FF2B5EF4-FFF2-40B4-BE49-F238E27FC236}">
                  <a16:creationId xmlns:a16="http://schemas.microsoft.com/office/drawing/2014/main" id="{E3CC92B8-357C-8E0D-A8A4-E5411B1C42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Freeform 100">
              <a:extLst>
                <a:ext uri="{FF2B5EF4-FFF2-40B4-BE49-F238E27FC236}">
                  <a16:creationId xmlns:a16="http://schemas.microsoft.com/office/drawing/2014/main" id="{BD6732E0-4261-58FF-1E4E-F25F300C13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101">
              <a:extLst>
                <a:ext uri="{FF2B5EF4-FFF2-40B4-BE49-F238E27FC236}">
                  <a16:creationId xmlns:a16="http://schemas.microsoft.com/office/drawing/2014/main" id="{0E38E1BE-FF8E-8C05-5269-DBF633010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102">
              <a:extLst>
                <a:ext uri="{FF2B5EF4-FFF2-40B4-BE49-F238E27FC236}">
                  <a16:creationId xmlns:a16="http://schemas.microsoft.com/office/drawing/2014/main" id="{91F04877-C3F2-5056-4A74-9429F54FF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103">
              <a:extLst>
                <a:ext uri="{FF2B5EF4-FFF2-40B4-BE49-F238E27FC236}">
                  <a16:creationId xmlns:a16="http://schemas.microsoft.com/office/drawing/2014/main" id="{A9B5DD7D-0D96-E9A6-5A0E-6F3937966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Freeform 104">
              <a:extLst>
                <a:ext uri="{FF2B5EF4-FFF2-40B4-BE49-F238E27FC236}">
                  <a16:creationId xmlns:a16="http://schemas.microsoft.com/office/drawing/2014/main" id="{C9468859-C7DD-CB22-0624-48EBAAD660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105">
              <a:extLst>
                <a:ext uri="{FF2B5EF4-FFF2-40B4-BE49-F238E27FC236}">
                  <a16:creationId xmlns:a16="http://schemas.microsoft.com/office/drawing/2014/main" id="{21F1183A-706E-21AE-63C1-51E994EA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" name="Freeform 106">
              <a:extLst>
                <a:ext uri="{FF2B5EF4-FFF2-40B4-BE49-F238E27FC236}">
                  <a16:creationId xmlns:a16="http://schemas.microsoft.com/office/drawing/2014/main" id="{6A605343-B68D-DE7D-003C-F3368A702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107">
              <a:extLst>
                <a:ext uri="{FF2B5EF4-FFF2-40B4-BE49-F238E27FC236}">
                  <a16:creationId xmlns:a16="http://schemas.microsoft.com/office/drawing/2014/main" id="{2FCEA7C6-A4DE-D0E9-AE45-24A420046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Freeform 108">
              <a:extLst>
                <a:ext uri="{FF2B5EF4-FFF2-40B4-BE49-F238E27FC236}">
                  <a16:creationId xmlns:a16="http://schemas.microsoft.com/office/drawing/2014/main" id="{10E66B6F-6213-771D-17F9-868B6CA9B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109">
              <a:extLst>
                <a:ext uri="{FF2B5EF4-FFF2-40B4-BE49-F238E27FC236}">
                  <a16:creationId xmlns:a16="http://schemas.microsoft.com/office/drawing/2014/main" id="{4D17A7FE-CEF7-B5C5-3CA3-0C127B9714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110">
              <a:extLst>
                <a:ext uri="{FF2B5EF4-FFF2-40B4-BE49-F238E27FC236}">
                  <a16:creationId xmlns:a16="http://schemas.microsoft.com/office/drawing/2014/main" id="{04F50FB1-4B12-07B1-1CF4-FE79BF02F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111">
              <a:extLst>
                <a:ext uri="{FF2B5EF4-FFF2-40B4-BE49-F238E27FC236}">
                  <a16:creationId xmlns:a16="http://schemas.microsoft.com/office/drawing/2014/main" id="{573AE9D2-1B4B-25E2-C46A-36D7A8B62A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Freeform 112">
              <a:extLst>
                <a:ext uri="{FF2B5EF4-FFF2-40B4-BE49-F238E27FC236}">
                  <a16:creationId xmlns:a16="http://schemas.microsoft.com/office/drawing/2014/main" id="{D86FAAC7-772D-A41C-844F-58290FF8E9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113">
              <a:extLst>
                <a:ext uri="{FF2B5EF4-FFF2-40B4-BE49-F238E27FC236}">
                  <a16:creationId xmlns:a16="http://schemas.microsoft.com/office/drawing/2014/main" id="{FFBDC259-6679-4160-3858-0FFB798C5F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Freeform 114">
              <a:extLst>
                <a:ext uri="{FF2B5EF4-FFF2-40B4-BE49-F238E27FC236}">
                  <a16:creationId xmlns:a16="http://schemas.microsoft.com/office/drawing/2014/main" id="{51A875CE-AF70-D919-9044-A77FC82076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115">
              <a:extLst>
                <a:ext uri="{FF2B5EF4-FFF2-40B4-BE49-F238E27FC236}">
                  <a16:creationId xmlns:a16="http://schemas.microsoft.com/office/drawing/2014/main" id="{DAFF984D-80CA-FB61-D1C0-DE2622C3B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116">
              <a:extLst>
                <a:ext uri="{FF2B5EF4-FFF2-40B4-BE49-F238E27FC236}">
                  <a16:creationId xmlns:a16="http://schemas.microsoft.com/office/drawing/2014/main" id="{1655BDC4-A66A-D728-A77E-984AD6979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117">
              <a:extLst>
                <a:ext uri="{FF2B5EF4-FFF2-40B4-BE49-F238E27FC236}">
                  <a16:creationId xmlns:a16="http://schemas.microsoft.com/office/drawing/2014/main" id="{0A1015D8-9EA2-A8C6-7372-E8F98A4ED7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118">
              <a:extLst>
                <a:ext uri="{FF2B5EF4-FFF2-40B4-BE49-F238E27FC236}">
                  <a16:creationId xmlns:a16="http://schemas.microsoft.com/office/drawing/2014/main" id="{1227F707-FACE-3EE2-179E-FA2428FCA5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119">
              <a:extLst>
                <a:ext uri="{FF2B5EF4-FFF2-40B4-BE49-F238E27FC236}">
                  <a16:creationId xmlns:a16="http://schemas.microsoft.com/office/drawing/2014/main" id="{40AD1337-BDC0-58B1-2932-EDB0628C25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120">
              <a:extLst>
                <a:ext uri="{FF2B5EF4-FFF2-40B4-BE49-F238E27FC236}">
                  <a16:creationId xmlns:a16="http://schemas.microsoft.com/office/drawing/2014/main" id="{0428364C-F047-0456-77C8-742E7ECD2B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121">
              <a:extLst>
                <a:ext uri="{FF2B5EF4-FFF2-40B4-BE49-F238E27FC236}">
                  <a16:creationId xmlns:a16="http://schemas.microsoft.com/office/drawing/2014/main" id="{1958F050-9019-4142-5576-D3BCF3B893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122">
              <a:extLst>
                <a:ext uri="{FF2B5EF4-FFF2-40B4-BE49-F238E27FC236}">
                  <a16:creationId xmlns:a16="http://schemas.microsoft.com/office/drawing/2014/main" id="{A892359A-4601-BDC3-E951-40A2A52483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123">
              <a:extLst>
                <a:ext uri="{FF2B5EF4-FFF2-40B4-BE49-F238E27FC236}">
                  <a16:creationId xmlns:a16="http://schemas.microsoft.com/office/drawing/2014/main" id="{874BBA45-2A9E-694E-0C16-13F966B577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124">
              <a:extLst>
                <a:ext uri="{FF2B5EF4-FFF2-40B4-BE49-F238E27FC236}">
                  <a16:creationId xmlns:a16="http://schemas.microsoft.com/office/drawing/2014/main" id="{26D05BF1-444A-EE8A-E7D0-DB083AD3F3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125">
              <a:extLst>
                <a:ext uri="{FF2B5EF4-FFF2-40B4-BE49-F238E27FC236}">
                  <a16:creationId xmlns:a16="http://schemas.microsoft.com/office/drawing/2014/main" id="{DFFBBD55-45A6-E7EA-C90A-06DE677718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26">
              <a:extLst>
                <a:ext uri="{FF2B5EF4-FFF2-40B4-BE49-F238E27FC236}">
                  <a16:creationId xmlns:a16="http://schemas.microsoft.com/office/drawing/2014/main" id="{0E1C18A8-6E9B-B599-C15D-3D4BAE57D9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127">
              <a:extLst>
                <a:ext uri="{FF2B5EF4-FFF2-40B4-BE49-F238E27FC236}">
                  <a16:creationId xmlns:a16="http://schemas.microsoft.com/office/drawing/2014/main" id="{AC814A0A-C273-5B8F-1AC1-82E8A528CA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128">
              <a:extLst>
                <a:ext uri="{FF2B5EF4-FFF2-40B4-BE49-F238E27FC236}">
                  <a16:creationId xmlns:a16="http://schemas.microsoft.com/office/drawing/2014/main" id="{26624300-2BAE-C880-B3A0-9CCD61D6B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129">
              <a:extLst>
                <a:ext uri="{FF2B5EF4-FFF2-40B4-BE49-F238E27FC236}">
                  <a16:creationId xmlns:a16="http://schemas.microsoft.com/office/drawing/2014/main" id="{64F55316-389B-0FBC-79B2-437CE5901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130">
              <a:extLst>
                <a:ext uri="{FF2B5EF4-FFF2-40B4-BE49-F238E27FC236}">
                  <a16:creationId xmlns:a16="http://schemas.microsoft.com/office/drawing/2014/main" id="{031E0A13-AD4B-139A-C84A-E1841F8F4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31">
              <a:extLst>
                <a:ext uri="{FF2B5EF4-FFF2-40B4-BE49-F238E27FC236}">
                  <a16:creationId xmlns:a16="http://schemas.microsoft.com/office/drawing/2014/main" id="{0E807527-6E04-77F1-BDDB-BF2B24D865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32">
              <a:extLst>
                <a:ext uri="{FF2B5EF4-FFF2-40B4-BE49-F238E27FC236}">
                  <a16:creationId xmlns:a16="http://schemas.microsoft.com/office/drawing/2014/main" id="{A219D145-4E88-19FC-7ACD-931702388D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133">
              <a:extLst>
                <a:ext uri="{FF2B5EF4-FFF2-40B4-BE49-F238E27FC236}">
                  <a16:creationId xmlns:a16="http://schemas.microsoft.com/office/drawing/2014/main" id="{A0B3D5C5-74F8-6641-E117-21E2CE562B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134">
              <a:extLst>
                <a:ext uri="{FF2B5EF4-FFF2-40B4-BE49-F238E27FC236}">
                  <a16:creationId xmlns:a16="http://schemas.microsoft.com/office/drawing/2014/main" id="{258C778E-484F-6383-9627-63D0F11F63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135">
              <a:extLst>
                <a:ext uri="{FF2B5EF4-FFF2-40B4-BE49-F238E27FC236}">
                  <a16:creationId xmlns:a16="http://schemas.microsoft.com/office/drawing/2014/main" id="{58456EE5-ADEB-D29A-61F6-44C357F0AD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136">
              <a:extLst>
                <a:ext uri="{FF2B5EF4-FFF2-40B4-BE49-F238E27FC236}">
                  <a16:creationId xmlns:a16="http://schemas.microsoft.com/office/drawing/2014/main" id="{982BBEDA-DC19-C4AE-37C1-56359FDD7B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137">
              <a:extLst>
                <a:ext uri="{FF2B5EF4-FFF2-40B4-BE49-F238E27FC236}">
                  <a16:creationId xmlns:a16="http://schemas.microsoft.com/office/drawing/2014/main" id="{59FE05AE-793C-A9FD-7744-CA56904B4E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Freeform 138">
              <a:extLst>
                <a:ext uri="{FF2B5EF4-FFF2-40B4-BE49-F238E27FC236}">
                  <a16:creationId xmlns:a16="http://schemas.microsoft.com/office/drawing/2014/main" id="{8552C081-5C87-B98F-6924-6A977703DB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" name="Freeform 139">
              <a:extLst>
                <a:ext uri="{FF2B5EF4-FFF2-40B4-BE49-F238E27FC236}">
                  <a16:creationId xmlns:a16="http://schemas.microsoft.com/office/drawing/2014/main" id="{44F91AEA-B9FF-F456-1EC3-220311FE03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" name="Freeform 140">
              <a:extLst>
                <a:ext uri="{FF2B5EF4-FFF2-40B4-BE49-F238E27FC236}">
                  <a16:creationId xmlns:a16="http://schemas.microsoft.com/office/drawing/2014/main" id="{61247599-69B4-84C1-8908-31DB97D95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141">
              <a:extLst>
                <a:ext uri="{FF2B5EF4-FFF2-40B4-BE49-F238E27FC236}">
                  <a16:creationId xmlns:a16="http://schemas.microsoft.com/office/drawing/2014/main" id="{EA0E7783-500E-81A4-8346-399E90787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71069CF-DEFC-195B-EA65-9315C1191C13}"/>
              </a:ext>
            </a:extLst>
          </p:cNvPr>
          <p:cNvSpPr/>
          <p:nvPr/>
        </p:nvSpPr>
        <p:spPr bwMode="auto">
          <a:xfrm>
            <a:off x="1681376" y="1002657"/>
            <a:ext cx="78245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state0</a:t>
            </a:r>
            <a:endParaRPr lang="zh-CN" altLang="en-US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17A1329-80C4-A037-D2DE-7FC59B4E3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91" y="1386535"/>
            <a:ext cx="2394469" cy="1612159"/>
          </a:xfrm>
          <a:prstGeom prst="rect">
            <a:avLst/>
          </a:prstGeom>
        </p:spPr>
      </p:pic>
      <p:sp>
        <p:nvSpPr>
          <p:cNvPr id="82" name="矩形 81">
            <a:extLst>
              <a:ext uri="{FF2B5EF4-FFF2-40B4-BE49-F238E27FC236}">
                <a16:creationId xmlns:a16="http://schemas.microsoft.com/office/drawing/2014/main" id="{09A1E6F9-6F29-2287-F927-A431B9663151}"/>
              </a:ext>
            </a:extLst>
          </p:cNvPr>
          <p:cNvSpPr/>
          <p:nvPr/>
        </p:nvSpPr>
        <p:spPr bwMode="auto">
          <a:xfrm>
            <a:off x="6141224" y="1044007"/>
            <a:ext cx="78245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state1</a:t>
            </a:r>
            <a:endParaRPr lang="zh-CN" altLang="en-US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3320161E-4A09-3B15-30C2-FCDDE1C32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016" y="3468242"/>
            <a:ext cx="2525891" cy="1503298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D98DA912-5E78-2F54-8118-71BA73DAB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753" y="1408413"/>
            <a:ext cx="2446153" cy="1590282"/>
          </a:xfrm>
          <a:prstGeom prst="rect">
            <a:avLst/>
          </a:prstGeom>
        </p:spPr>
      </p:pic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9411D1E7-ED28-69FA-2B3E-68408406768E}"/>
              </a:ext>
            </a:extLst>
          </p:cNvPr>
          <p:cNvCxnSpPr>
            <a:cxnSpLocks/>
          </p:cNvCxnSpPr>
          <p:nvPr/>
        </p:nvCxnSpPr>
        <p:spPr>
          <a:xfrm>
            <a:off x="3477922" y="2273134"/>
            <a:ext cx="15916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5AD646D7-5750-1455-4212-DFC57AAE3C09}"/>
              </a:ext>
            </a:extLst>
          </p:cNvPr>
          <p:cNvSpPr txBox="1"/>
          <p:nvPr/>
        </p:nvSpPr>
        <p:spPr>
          <a:xfrm>
            <a:off x="3580807" y="2065385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50" dirty="0"/>
              <a:t>指定两点解得姿态</a:t>
            </a:r>
            <a:endParaRPr lang="en-US" altLang="zh-CN" sz="1050" dirty="0"/>
          </a:p>
          <a:p>
            <a:pPr algn="ctr"/>
            <a:r>
              <a:rPr lang="zh-CN" altLang="en-US" sz="1050" dirty="0"/>
              <a:t>雅可比或多项式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FEF071F-777E-E4D2-A596-D11F0905E02D}"/>
              </a:ext>
            </a:extLst>
          </p:cNvPr>
          <p:cNvSpPr/>
          <p:nvPr/>
        </p:nvSpPr>
        <p:spPr bwMode="auto">
          <a:xfrm>
            <a:off x="6219665" y="3129688"/>
            <a:ext cx="78245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state2</a:t>
            </a:r>
            <a:endParaRPr lang="zh-CN" altLang="en-US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D99C253B-213A-5F1B-FE06-20EE84648FDB}"/>
              </a:ext>
            </a:extLst>
          </p:cNvPr>
          <p:cNvSpPr txBox="1"/>
          <p:nvPr/>
        </p:nvSpPr>
        <p:spPr>
          <a:xfrm>
            <a:off x="8012669" y="2890881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50" dirty="0"/>
              <a:t>仅转动</a:t>
            </a:r>
            <a:r>
              <a:rPr lang="en-US" altLang="zh-CN" sz="1050" dirty="0"/>
              <a:t>theta_1</a:t>
            </a:r>
            <a:endParaRPr lang="zh-CN" altLang="en-US" sz="1050" dirty="0"/>
          </a:p>
        </p:txBody>
      </p:sp>
      <p:pic>
        <p:nvPicPr>
          <p:cNvPr id="106" name="图片 105">
            <a:extLst>
              <a:ext uri="{FF2B5EF4-FFF2-40B4-BE49-F238E27FC236}">
                <a16:creationId xmlns:a16="http://schemas.microsoft.com/office/drawing/2014/main" id="{B5DF8173-5729-DCC1-B2EF-A4681528EC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72"/>
          <a:stretch/>
        </p:blipFill>
        <p:spPr>
          <a:xfrm>
            <a:off x="1012966" y="3468242"/>
            <a:ext cx="2394469" cy="1503293"/>
          </a:xfrm>
          <a:prstGeom prst="rect">
            <a:avLst/>
          </a:prstGeom>
        </p:spPr>
      </p:pic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D167454F-514C-114D-DD53-99629F514D9A}"/>
              </a:ext>
            </a:extLst>
          </p:cNvPr>
          <p:cNvCxnSpPr>
            <a:cxnSpLocks/>
          </p:cNvCxnSpPr>
          <p:nvPr/>
        </p:nvCxnSpPr>
        <p:spPr>
          <a:xfrm flipH="1">
            <a:off x="3580807" y="4255995"/>
            <a:ext cx="148874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本框 110">
            <a:extLst>
              <a:ext uri="{FF2B5EF4-FFF2-40B4-BE49-F238E27FC236}">
                <a16:creationId xmlns:a16="http://schemas.microsoft.com/office/drawing/2014/main" id="{8550EDBF-C058-DAE9-1A60-23876A3FAD1A}"/>
              </a:ext>
            </a:extLst>
          </p:cNvPr>
          <p:cNvSpPr txBox="1"/>
          <p:nvPr/>
        </p:nvSpPr>
        <p:spPr>
          <a:xfrm>
            <a:off x="3772114" y="4052560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50" dirty="0"/>
              <a:t>指定两点解得姿态</a:t>
            </a:r>
            <a:endParaRPr lang="en-US" altLang="zh-CN" sz="1050" dirty="0"/>
          </a:p>
          <a:p>
            <a:pPr algn="ctr"/>
            <a:r>
              <a:rPr lang="zh-CN" altLang="en-US" sz="1050" dirty="0"/>
              <a:t>雅可比或多项式</a:t>
            </a: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D08AD2A1-1D1E-F70E-F556-B801B3C6DA9F}"/>
              </a:ext>
            </a:extLst>
          </p:cNvPr>
          <p:cNvSpPr/>
          <p:nvPr/>
        </p:nvSpPr>
        <p:spPr bwMode="auto">
          <a:xfrm>
            <a:off x="1734755" y="3134124"/>
            <a:ext cx="78245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state3</a:t>
            </a:r>
            <a:endParaRPr lang="zh-CN" altLang="en-US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E9B65BAF-099D-7E26-3995-E278C12A84E4}"/>
              </a:ext>
            </a:extLst>
          </p:cNvPr>
          <p:cNvCxnSpPr>
            <a:cxnSpLocks/>
          </p:cNvCxnSpPr>
          <p:nvPr/>
        </p:nvCxnSpPr>
        <p:spPr>
          <a:xfrm flipV="1">
            <a:off x="3686854" y="2890881"/>
            <a:ext cx="1476817" cy="8572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>
            <a:extLst>
              <a:ext uri="{FF2B5EF4-FFF2-40B4-BE49-F238E27FC236}">
                <a16:creationId xmlns:a16="http://schemas.microsoft.com/office/drawing/2014/main" id="{79BA61B9-0756-946E-1D25-97530D864759}"/>
              </a:ext>
            </a:extLst>
          </p:cNvPr>
          <p:cNvSpPr txBox="1"/>
          <p:nvPr/>
        </p:nvSpPr>
        <p:spPr>
          <a:xfrm>
            <a:off x="3544381" y="3010207"/>
            <a:ext cx="1016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50" dirty="0"/>
              <a:t>仅转动</a:t>
            </a:r>
            <a:r>
              <a:rPr lang="en-US" altLang="zh-CN" sz="1050" dirty="0"/>
              <a:t>theta_1</a:t>
            </a:r>
            <a:endParaRPr lang="zh-CN" altLang="en-US" sz="1050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268ADFB8-AA8C-55EF-B6AF-B639D5614E64}"/>
              </a:ext>
            </a:extLst>
          </p:cNvPr>
          <p:cNvSpPr txBox="1"/>
          <p:nvPr/>
        </p:nvSpPr>
        <p:spPr>
          <a:xfrm>
            <a:off x="4392078" y="3237708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/>
              <a:t>theta_4</a:t>
            </a:r>
            <a:endParaRPr lang="zh-CN" altLang="en-US" sz="1050" dirty="0"/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31B0DB02-A733-19E0-3062-B7F61B9110E5}"/>
              </a:ext>
            </a:extLst>
          </p:cNvPr>
          <p:cNvGrpSpPr/>
          <p:nvPr/>
        </p:nvGrpSpPr>
        <p:grpSpPr>
          <a:xfrm>
            <a:off x="7155839" y="2308247"/>
            <a:ext cx="1386684" cy="1522657"/>
            <a:chOff x="7155839" y="2308247"/>
            <a:chExt cx="1386684" cy="1522657"/>
          </a:xfrm>
        </p:grpSpPr>
        <p:sp>
          <p:nvSpPr>
            <p:cNvPr id="98" name="弧形 97">
              <a:extLst>
                <a:ext uri="{FF2B5EF4-FFF2-40B4-BE49-F238E27FC236}">
                  <a16:creationId xmlns:a16="http://schemas.microsoft.com/office/drawing/2014/main" id="{E8272922-3EE0-4120-12D8-BB8D2B1CFD9F}"/>
                </a:ext>
              </a:extLst>
            </p:cNvPr>
            <p:cNvSpPr/>
            <p:nvPr/>
          </p:nvSpPr>
          <p:spPr>
            <a:xfrm rot="4624324">
              <a:off x="7116506" y="2347580"/>
              <a:ext cx="1465350" cy="1386684"/>
            </a:xfrm>
            <a:prstGeom prst="arc">
              <a:avLst>
                <a:gd name="adj1" fmla="val 12693555"/>
                <a:gd name="adj2" fmla="val 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等腰三角形 118">
              <a:extLst>
                <a:ext uri="{FF2B5EF4-FFF2-40B4-BE49-F238E27FC236}">
                  <a16:creationId xmlns:a16="http://schemas.microsoft.com/office/drawing/2014/main" id="{DC10DB89-D66F-5087-7B49-BD525CB79B5B}"/>
                </a:ext>
              </a:extLst>
            </p:cNvPr>
            <p:cNvSpPr/>
            <p:nvPr/>
          </p:nvSpPr>
          <p:spPr>
            <a:xfrm rot="15378585">
              <a:off x="7902423" y="3684655"/>
              <a:ext cx="165478" cy="12702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528ACC5E-4D9E-9B24-276A-A712BA387323}"/>
              </a:ext>
            </a:extLst>
          </p:cNvPr>
          <p:cNvGrpSpPr/>
          <p:nvPr/>
        </p:nvGrpSpPr>
        <p:grpSpPr>
          <a:xfrm rot="10473637">
            <a:off x="365736" y="2535136"/>
            <a:ext cx="1386684" cy="1522657"/>
            <a:chOff x="7155839" y="2308247"/>
            <a:chExt cx="1386684" cy="1522657"/>
          </a:xfrm>
        </p:grpSpPr>
        <p:sp>
          <p:nvSpPr>
            <p:cNvPr id="122" name="弧形 121">
              <a:extLst>
                <a:ext uri="{FF2B5EF4-FFF2-40B4-BE49-F238E27FC236}">
                  <a16:creationId xmlns:a16="http://schemas.microsoft.com/office/drawing/2014/main" id="{9DDCCC86-8A64-28D1-1226-1DD1FCE98DA9}"/>
                </a:ext>
              </a:extLst>
            </p:cNvPr>
            <p:cNvSpPr/>
            <p:nvPr/>
          </p:nvSpPr>
          <p:spPr>
            <a:xfrm rot="4624324">
              <a:off x="7116506" y="2347580"/>
              <a:ext cx="1465350" cy="1386684"/>
            </a:xfrm>
            <a:prstGeom prst="arc">
              <a:avLst>
                <a:gd name="adj1" fmla="val 12693555"/>
                <a:gd name="adj2" fmla="val 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等腰三角形 122">
              <a:extLst>
                <a:ext uri="{FF2B5EF4-FFF2-40B4-BE49-F238E27FC236}">
                  <a16:creationId xmlns:a16="http://schemas.microsoft.com/office/drawing/2014/main" id="{D9044AD7-F06A-C237-E790-6B400A672BA0}"/>
                </a:ext>
              </a:extLst>
            </p:cNvPr>
            <p:cNvSpPr/>
            <p:nvPr/>
          </p:nvSpPr>
          <p:spPr>
            <a:xfrm rot="15378585">
              <a:off x="7902423" y="3684655"/>
              <a:ext cx="165478" cy="12702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2DB923F-7717-9539-89B9-1B4C352CB4A3}"/>
              </a:ext>
            </a:extLst>
          </p:cNvPr>
          <p:cNvSpPr txBox="1"/>
          <p:nvPr/>
        </p:nvSpPr>
        <p:spPr>
          <a:xfrm>
            <a:off x="285458" y="3150496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50" dirty="0"/>
              <a:t>雅可比或多项式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C048F278-C2E0-5328-4F3E-BCBC6FC504B9}"/>
              </a:ext>
            </a:extLst>
          </p:cNvPr>
          <p:cNvSpPr/>
          <p:nvPr/>
        </p:nvSpPr>
        <p:spPr bwMode="auto">
          <a:xfrm>
            <a:off x="3440919" y="108306"/>
            <a:ext cx="22621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第四部分：规划方法</a:t>
            </a: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127A1628-E3F4-A325-0C95-979025C682D5}"/>
              </a:ext>
            </a:extLst>
          </p:cNvPr>
          <p:cNvSpPr/>
          <p:nvPr/>
        </p:nvSpPr>
        <p:spPr>
          <a:xfrm>
            <a:off x="3918616" y="477638"/>
            <a:ext cx="13067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方正兰亭黑_GBK" panose="02000000000000000000"/>
              </a:rPr>
              <a:t>Planning methodology</a:t>
            </a:r>
          </a:p>
        </p:txBody>
      </p:sp>
    </p:spTree>
    <p:extLst>
      <p:ext uri="{BB962C8B-B14F-4D97-AF65-F5344CB8AC3E}">
        <p14:creationId xmlns:p14="http://schemas.microsoft.com/office/powerpoint/2010/main" val="89563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2" grpId="0"/>
      <p:bldP spid="93" grpId="0"/>
      <p:bldP spid="94" grpId="0"/>
      <p:bldP spid="104" grpId="0"/>
      <p:bldP spid="111" grpId="0"/>
      <p:bldP spid="112" grpId="0"/>
      <p:bldP spid="116" grpId="0"/>
      <p:bldP spid="117" grpId="0"/>
      <p:bldP spid="1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1545EAA-963C-376C-1EB8-815CA4725E5F}"/>
              </a:ext>
            </a:extLst>
          </p:cNvPr>
          <p:cNvSpPr/>
          <p:nvPr/>
        </p:nvSpPr>
        <p:spPr bwMode="auto">
          <a:xfrm>
            <a:off x="3440919" y="108306"/>
            <a:ext cx="22621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第四部分：规划方法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FC39FC-AAC3-3263-99D8-1BAF2323B429}"/>
              </a:ext>
            </a:extLst>
          </p:cNvPr>
          <p:cNvSpPr/>
          <p:nvPr/>
        </p:nvSpPr>
        <p:spPr>
          <a:xfrm>
            <a:off x="3918616" y="477638"/>
            <a:ext cx="13067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方正兰亭黑_GBK" panose="02000000000000000000"/>
              </a:rPr>
              <a:t>Planning methodology</a:t>
            </a:r>
          </a:p>
        </p:txBody>
      </p:sp>
      <p:grpSp>
        <p:nvGrpSpPr>
          <p:cNvPr id="6" name="Group 74">
            <a:extLst>
              <a:ext uri="{FF2B5EF4-FFF2-40B4-BE49-F238E27FC236}">
                <a16:creationId xmlns:a16="http://schemas.microsoft.com/office/drawing/2014/main" id="{690DE9D5-64B7-7E32-4522-85C982D90B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55114" y="171960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7" name="Freeform 75">
              <a:extLst>
                <a:ext uri="{FF2B5EF4-FFF2-40B4-BE49-F238E27FC236}">
                  <a16:creationId xmlns:a16="http://schemas.microsoft.com/office/drawing/2014/main" id="{4ABADDAA-17DC-8A99-7D06-A657CD69BA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B0603BE4-545F-CD4D-DE1C-0D5248D1EC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C23DC3A9-935A-DC51-4B1E-9D7A849CED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" name="Freeform 78">
              <a:extLst>
                <a:ext uri="{FF2B5EF4-FFF2-40B4-BE49-F238E27FC236}">
                  <a16:creationId xmlns:a16="http://schemas.microsoft.com/office/drawing/2014/main" id="{A552361A-B190-792D-FCA5-8AF0478A6B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79">
              <a:extLst>
                <a:ext uri="{FF2B5EF4-FFF2-40B4-BE49-F238E27FC236}">
                  <a16:creationId xmlns:a16="http://schemas.microsoft.com/office/drawing/2014/main" id="{0C5F98C4-AF6F-6AC1-2AA9-EFFD524986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4B23ADA7-B974-B38A-439F-053B6A4B53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87AFA1F7-CC9E-C5CD-9B2E-D4BDE8274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82">
              <a:extLst>
                <a:ext uri="{FF2B5EF4-FFF2-40B4-BE49-F238E27FC236}">
                  <a16:creationId xmlns:a16="http://schemas.microsoft.com/office/drawing/2014/main" id="{CD37C7BA-3578-C569-BC5C-BF57BD278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83">
              <a:extLst>
                <a:ext uri="{FF2B5EF4-FFF2-40B4-BE49-F238E27FC236}">
                  <a16:creationId xmlns:a16="http://schemas.microsoft.com/office/drawing/2014/main" id="{CB897B4A-2DAA-4AF9-6823-E5968526D6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6AB75DA2-DDE0-40D0-89CB-339DE4511B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Freeform 85">
              <a:extLst>
                <a:ext uri="{FF2B5EF4-FFF2-40B4-BE49-F238E27FC236}">
                  <a16:creationId xmlns:a16="http://schemas.microsoft.com/office/drawing/2014/main" id="{EC953E9F-DF9F-A41D-E413-B59776242D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8" name="Freeform 86">
              <a:extLst>
                <a:ext uri="{FF2B5EF4-FFF2-40B4-BE49-F238E27FC236}">
                  <a16:creationId xmlns:a16="http://schemas.microsoft.com/office/drawing/2014/main" id="{320428CD-8E34-9755-9A3A-EF2A9B6A10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87">
              <a:extLst>
                <a:ext uri="{FF2B5EF4-FFF2-40B4-BE49-F238E27FC236}">
                  <a16:creationId xmlns:a16="http://schemas.microsoft.com/office/drawing/2014/main" id="{6D2E69FC-F33A-CD59-E6C2-002E22C0A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Freeform 88">
              <a:extLst>
                <a:ext uri="{FF2B5EF4-FFF2-40B4-BE49-F238E27FC236}">
                  <a16:creationId xmlns:a16="http://schemas.microsoft.com/office/drawing/2014/main" id="{563308F1-3077-1D30-C096-7A865F62F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89">
              <a:extLst>
                <a:ext uri="{FF2B5EF4-FFF2-40B4-BE49-F238E27FC236}">
                  <a16:creationId xmlns:a16="http://schemas.microsoft.com/office/drawing/2014/main" id="{667E4A55-CCA6-D3A7-25B6-7365C719F0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Freeform 90">
              <a:extLst>
                <a:ext uri="{FF2B5EF4-FFF2-40B4-BE49-F238E27FC236}">
                  <a16:creationId xmlns:a16="http://schemas.microsoft.com/office/drawing/2014/main" id="{3C97E1AF-0BED-56A7-4BB4-76E07D8A3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91">
              <a:extLst>
                <a:ext uri="{FF2B5EF4-FFF2-40B4-BE49-F238E27FC236}">
                  <a16:creationId xmlns:a16="http://schemas.microsoft.com/office/drawing/2014/main" id="{D2DE57D4-BA86-EC34-8D91-62F9248B61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Freeform 92">
              <a:extLst>
                <a:ext uri="{FF2B5EF4-FFF2-40B4-BE49-F238E27FC236}">
                  <a16:creationId xmlns:a16="http://schemas.microsoft.com/office/drawing/2014/main" id="{D1462BE6-5B1E-E214-7B14-73B3D7D273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93">
              <a:extLst>
                <a:ext uri="{FF2B5EF4-FFF2-40B4-BE49-F238E27FC236}">
                  <a16:creationId xmlns:a16="http://schemas.microsoft.com/office/drawing/2014/main" id="{02309916-F12F-ABFF-85C7-764726344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Freeform 94">
              <a:extLst>
                <a:ext uri="{FF2B5EF4-FFF2-40B4-BE49-F238E27FC236}">
                  <a16:creationId xmlns:a16="http://schemas.microsoft.com/office/drawing/2014/main" id="{78ACC2F5-7EE5-DD91-1715-3E2ECDDC3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95">
              <a:extLst>
                <a:ext uri="{FF2B5EF4-FFF2-40B4-BE49-F238E27FC236}">
                  <a16:creationId xmlns:a16="http://schemas.microsoft.com/office/drawing/2014/main" id="{3E89588C-B192-E995-0165-D66CDFDA20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Freeform 96">
              <a:extLst>
                <a:ext uri="{FF2B5EF4-FFF2-40B4-BE49-F238E27FC236}">
                  <a16:creationId xmlns:a16="http://schemas.microsoft.com/office/drawing/2014/main" id="{90A078CC-AACA-5D77-B7A1-911C0CB5A2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97">
              <a:extLst>
                <a:ext uri="{FF2B5EF4-FFF2-40B4-BE49-F238E27FC236}">
                  <a16:creationId xmlns:a16="http://schemas.microsoft.com/office/drawing/2014/main" id="{C14B4B0C-B863-BA5B-A19B-85853ACDE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" name="Freeform 98">
              <a:extLst>
                <a:ext uri="{FF2B5EF4-FFF2-40B4-BE49-F238E27FC236}">
                  <a16:creationId xmlns:a16="http://schemas.microsoft.com/office/drawing/2014/main" id="{428A0960-2E2A-894E-262A-2FF866A6F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Freeform 99">
              <a:extLst>
                <a:ext uri="{FF2B5EF4-FFF2-40B4-BE49-F238E27FC236}">
                  <a16:creationId xmlns:a16="http://schemas.microsoft.com/office/drawing/2014/main" id="{B0F08D44-D48D-5315-5543-365647720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Freeform 100">
              <a:extLst>
                <a:ext uri="{FF2B5EF4-FFF2-40B4-BE49-F238E27FC236}">
                  <a16:creationId xmlns:a16="http://schemas.microsoft.com/office/drawing/2014/main" id="{6B7BB081-18E9-4A22-DEBF-1452A5BE54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101">
              <a:extLst>
                <a:ext uri="{FF2B5EF4-FFF2-40B4-BE49-F238E27FC236}">
                  <a16:creationId xmlns:a16="http://schemas.microsoft.com/office/drawing/2014/main" id="{8847A96D-E0D0-591C-1717-C9292DCE4C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Freeform 102">
              <a:extLst>
                <a:ext uri="{FF2B5EF4-FFF2-40B4-BE49-F238E27FC236}">
                  <a16:creationId xmlns:a16="http://schemas.microsoft.com/office/drawing/2014/main" id="{D128CC8A-A1D2-4ACE-3E71-B7482F400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103">
              <a:extLst>
                <a:ext uri="{FF2B5EF4-FFF2-40B4-BE49-F238E27FC236}">
                  <a16:creationId xmlns:a16="http://schemas.microsoft.com/office/drawing/2014/main" id="{B65438AB-0984-B761-03ED-DCCF233A92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Freeform 104">
              <a:extLst>
                <a:ext uri="{FF2B5EF4-FFF2-40B4-BE49-F238E27FC236}">
                  <a16:creationId xmlns:a16="http://schemas.microsoft.com/office/drawing/2014/main" id="{4A4ECADB-E55D-E936-693C-A82F0A73E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105">
              <a:extLst>
                <a:ext uri="{FF2B5EF4-FFF2-40B4-BE49-F238E27FC236}">
                  <a16:creationId xmlns:a16="http://schemas.microsoft.com/office/drawing/2014/main" id="{0A0BB1AF-CF62-E725-5AB1-222265E948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Freeform 106">
              <a:extLst>
                <a:ext uri="{FF2B5EF4-FFF2-40B4-BE49-F238E27FC236}">
                  <a16:creationId xmlns:a16="http://schemas.microsoft.com/office/drawing/2014/main" id="{8842071C-CD43-35C0-7A0E-E1A33B5505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107">
              <a:extLst>
                <a:ext uri="{FF2B5EF4-FFF2-40B4-BE49-F238E27FC236}">
                  <a16:creationId xmlns:a16="http://schemas.microsoft.com/office/drawing/2014/main" id="{846169A0-21A8-262E-7F9F-7CD4A03181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Freeform 108">
              <a:extLst>
                <a:ext uri="{FF2B5EF4-FFF2-40B4-BE49-F238E27FC236}">
                  <a16:creationId xmlns:a16="http://schemas.microsoft.com/office/drawing/2014/main" id="{D476F6AC-F185-53D7-A6EC-E758D5401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109">
              <a:extLst>
                <a:ext uri="{FF2B5EF4-FFF2-40B4-BE49-F238E27FC236}">
                  <a16:creationId xmlns:a16="http://schemas.microsoft.com/office/drawing/2014/main" id="{0EB3C803-B77B-FC26-1B02-5B89FC87F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110">
              <a:extLst>
                <a:ext uri="{FF2B5EF4-FFF2-40B4-BE49-F238E27FC236}">
                  <a16:creationId xmlns:a16="http://schemas.microsoft.com/office/drawing/2014/main" id="{04BD3210-4431-D778-8ECC-7B9B09EC8F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111">
              <a:extLst>
                <a:ext uri="{FF2B5EF4-FFF2-40B4-BE49-F238E27FC236}">
                  <a16:creationId xmlns:a16="http://schemas.microsoft.com/office/drawing/2014/main" id="{B258604B-3596-29F8-C46D-6E85269092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Freeform 112">
              <a:extLst>
                <a:ext uri="{FF2B5EF4-FFF2-40B4-BE49-F238E27FC236}">
                  <a16:creationId xmlns:a16="http://schemas.microsoft.com/office/drawing/2014/main" id="{2BE3EB15-20C4-CC67-95B5-0A58D109D9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FE289CF2-1CCC-3B54-2A82-D4B102D9D8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" name="Freeform 114">
              <a:extLst>
                <a:ext uri="{FF2B5EF4-FFF2-40B4-BE49-F238E27FC236}">
                  <a16:creationId xmlns:a16="http://schemas.microsoft.com/office/drawing/2014/main" id="{79A08541-1C20-268B-47AE-C35A2ED47C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115">
              <a:extLst>
                <a:ext uri="{FF2B5EF4-FFF2-40B4-BE49-F238E27FC236}">
                  <a16:creationId xmlns:a16="http://schemas.microsoft.com/office/drawing/2014/main" id="{371FCB00-35B3-9451-6270-9570BC1514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Freeform 116">
              <a:extLst>
                <a:ext uri="{FF2B5EF4-FFF2-40B4-BE49-F238E27FC236}">
                  <a16:creationId xmlns:a16="http://schemas.microsoft.com/office/drawing/2014/main" id="{480D52FA-462E-F6AD-B93F-C185C88367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117">
              <a:extLst>
                <a:ext uri="{FF2B5EF4-FFF2-40B4-BE49-F238E27FC236}">
                  <a16:creationId xmlns:a16="http://schemas.microsoft.com/office/drawing/2014/main" id="{0221B47F-458C-0C3C-2E9E-20C499B3D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118">
              <a:extLst>
                <a:ext uri="{FF2B5EF4-FFF2-40B4-BE49-F238E27FC236}">
                  <a16:creationId xmlns:a16="http://schemas.microsoft.com/office/drawing/2014/main" id="{B801D771-F31A-48A7-C470-43FBE6AF18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119">
              <a:extLst>
                <a:ext uri="{FF2B5EF4-FFF2-40B4-BE49-F238E27FC236}">
                  <a16:creationId xmlns:a16="http://schemas.microsoft.com/office/drawing/2014/main" id="{153652E8-35B2-4639-DCB2-C50A6D997E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Freeform 120">
              <a:extLst>
                <a:ext uri="{FF2B5EF4-FFF2-40B4-BE49-F238E27FC236}">
                  <a16:creationId xmlns:a16="http://schemas.microsoft.com/office/drawing/2014/main" id="{4E5DBDD9-F8B4-0692-005E-958803DD5E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121">
              <a:extLst>
                <a:ext uri="{FF2B5EF4-FFF2-40B4-BE49-F238E27FC236}">
                  <a16:creationId xmlns:a16="http://schemas.microsoft.com/office/drawing/2014/main" id="{85CFE063-7CCC-C321-8A6B-A1D2639696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Freeform 122">
              <a:extLst>
                <a:ext uri="{FF2B5EF4-FFF2-40B4-BE49-F238E27FC236}">
                  <a16:creationId xmlns:a16="http://schemas.microsoft.com/office/drawing/2014/main" id="{D29C597D-F074-E386-CA6A-C4ED6C7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123">
              <a:extLst>
                <a:ext uri="{FF2B5EF4-FFF2-40B4-BE49-F238E27FC236}">
                  <a16:creationId xmlns:a16="http://schemas.microsoft.com/office/drawing/2014/main" id="{EE3C8F52-33C3-794A-87C0-6FE19CE2BB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124">
              <a:extLst>
                <a:ext uri="{FF2B5EF4-FFF2-40B4-BE49-F238E27FC236}">
                  <a16:creationId xmlns:a16="http://schemas.microsoft.com/office/drawing/2014/main" id="{BF2CE30B-6D7A-3FE1-1C42-22CB809F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125">
              <a:extLst>
                <a:ext uri="{FF2B5EF4-FFF2-40B4-BE49-F238E27FC236}">
                  <a16:creationId xmlns:a16="http://schemas.microsoft.com/office/drawing/2014/main" id="{965B7DDF-4F39-E78F-A797-A428350849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126">
              <a:extLst>
                <a:ext uri="{FF2B5EF4-FFF2-40B4-BE49-F238E27FC236}">
                  <a16:creationId xmlns:a16="http://schemas.microsoft.com/office/drawing/2014/main" id="{D65A671C-6BDD-0763-BF70-981DDE17E2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127">
              <a:extLst>
                <a:ext uri="{FF2B5EF4-FFF2-40B4-BE49-F238E27FC236}">
                  <a16:creationId xmlns:a16="http://schemas.microsoft.com/office/drawing/2014/main" id="{59A40D30-D8A0-5911-ED79-2F30F21B7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128">
              <a:extLst>
                <a:ext uri="{FF2B5EF4-FFF2-40B4-BE49-F238E27FC236}">
                  <a16:creationId xmlns:a16="http://schemas.microsoft.com/office/drawing/2014/main" id="{C5269CFC-BDD0-CDDF-F154-38DD6865D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129">
              <a:extLst>
                <a:ext uri="{FF2B5EF4-FFF2-40B4-BE49-F238E27FC236}">
                  <a16:creationId xmlns:a16="http://schemas.microsoft.com/office/drawing/2014/main" id="{331A49D0-7DBC-808A-2C79-43FF43D9C3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130">
              <a:extLst>
                <a:ext uri="{FF2B5EF4-FFF2-40B4-BE49-F238E27FC236}">
                  <a16:creationId xmlns:a16="http://schemas.microsoft.com/office/drawing/2014/main" id="{A577814D-4A6F-A0D0-071D-5E51FB89D0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131">
              <a:extLst>
                <a:ext uri="{FF2B5EF4-FFF2-40B4-BE49-F238E27FC236}">
                  <a16:creationId xmlns:a16="http://schemas.microsoft.com/office/drawing/2014/main" id="{649AFFB2-9597-3B66-2866-5903FBEA7B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132">
              <a:extLst>
                <a:ext uri="{FF2B5EF4-FFF2-40B4-BE49-F238E27FC236}">
                  <a16:creationId xmlns:a16="http://schemas.microsoft.com/office/drawing/2014/main" id="{49C4502B-37E9-F7FB-A18F-3D955F2F5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133">
              <a:extLst>
                <a:ext uri="{FF2B5EF4-FFF2-40B4-BE49-F238E27FC236}">
                  <a16:creationId xmlns:a16="http://schemas.microsoft.com/office/drawing/2014/main" id="{13F0A76C-3F93-CA7C-DC21-A103685B10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34">
              <a:extLst>
                <a:ext uri="{FF2B5EF4-FFF2-40B4-BE49-F238E27FC236}">
                  <a16:creationId xmlns:a16="http://schemas.microsoft.com/office/drawing/2014/main" id="{00283FEF-43DB-5DE0-43D2-939441155F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135">
              <a:extLst>
                <a:ext uri="{FF2B5EF4-FFF2-40B4-BE49-F238E27FC236}">
                  <a16:creationId xmlns:a16="http://schemas.microsoft.com/office/drawing/2014/main" id="{E43E4F2D-7C2C-9D18-6F63-B5FCB8FEA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136">
              <a:extLst>
                <a:ext uri="{FF2B5EF4-FFF2-40B4-BE49-F238E27FC236}">
                  <a16:creationId xmlns:a16="http://schemas.microsoft.com/office/drawing/2014/main" id="{44A0F0FD-73A1-71FC-B3F7-0F1C7E28BC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137">
              <a:extLst>
                <a:ext uri="{FF2B5EF4-FFF2-40B4-BE49-F238E27FC236}">
                  <a16:creationId xmlns:a16="http://schemas.microsoft.com/office/drawing/2014/main" id="{BE2CDDC6-6D31-0E6C-E5F8-030CC8FA47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138">
              <a:extLst>
                <a:ext uri="{FF2B5EF4-FFF2-40B4-BE49-F238E27FC236}">
                  <a16:creationId xmlns:a16="http://schemas.microsoft.com/office/drawing/2014/main" id="{D8F70B7A-0E1B-D771-DC23-4E374DA51C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39">
              <a:extLst>
                <a:ext uri="{FF2B5EF4-FFF2-40B4-BE49-F238E27FC236}">
                  <a16:creationId xmlns:a16="http://schemas.microsoft.com/office/drawing/2014/main" id="{974F88C4-7F4C-B92D-B730-AB8BD6624F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40">
              <a:extLst>
                <a:ext uri="{FF2B5EF4-FFF2-40B4-BE49-F238E27FC236}">
                  <a16:creationId xmlns:a16="http://schemas.microsoft.com/office/drawing/2014/main" id="{32C94E49-403E-E1B7-E3AF-A6B8EAA5A0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141">
              <a:extLst>
                <a:ext uri="{FF2B5EF4-FFF2-40B4-BE49-F238E27FC236}">
                  <a16:creationId xmlns:a16="http://schemas.microsoft.com/office/drawing/2014/main" id="{B493580B-5C67-CEC5-542C-4AF558B059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pic>
        <p:nvPicPr>
          <p:cNvPr id="80" name="图片 79">
            <a:extLst>
              <a:ext uri="{FF2B5EF4-FFF2-40B4-BE49-F238E27FC236}">
                <a16:creationId xmlns:a16="http://schemas.microsoft.com/office/drawing/2014/main" id="{21E376D7-1BE1-D14E-53D4-C5A97FE13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354" y="1366842"/>
            <a:ext cx="2210454" cy="1533439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412772AB-0164-3603-630D-4BF1A525E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66" y="1366842"/>
            <a:ext cx="2446153" cy="1590282"/>
          </a:xfrm>
          <a:prstGeom prst="rect">
            <a:avLst/>
          </a:prstGeom>
        </p:spPr>
      </p:pic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14AC63E5-032E-9352-545F-C6C95F6C2B31}"/>
              </a:ext>
            </a:extLst>
          </p:cNvPr>
          <p:cNvCxnSpPr>
            <a:cxnSpLocks/>
          </p:cNvCxnSpPr>
          <p:nvPr/>
        </p:nvCxnSpPr>
        <p:spPr>
          <a:xfrm>
            <a:off x="3605013" y="2184910"/>
            <a:ext cx="16203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8FE67C76-4659-5325-01D3-803C3E611BA0}"/>
              </a:ext>
            </a:extLst>
          </p:cNvPr>
          <p:cNvSpPr/>
          <p:nvPr/>
        </p:nvSpPr>
        <p:spPr bwMode="auto">
          <a:xfrm>
            <a:off x="1885230" y="943154"/>
            <a:ext cx="78245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state1</a:t>
            </a:r>
            <a:endParaRPr lang="zh-CN" altLang="en-US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E39037B-B089-9EFB-ED80-CD481C816741}"/>
              </a:ext>
            </a:extLst>
          </p:cNvPr>
          <p:cNvSpPr/>
          <p:nvPr/>
        </p:nvSpPr>
        <p:spPr bwMode="auto">
          <a:xfrm>
            <a:off x="5991065" y="943154"/>
            <a:ext cx="78245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state4</a:t>
            </a:r>
            <a:endParaRPr lang="zh-CN" altLang="en-US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7C371FFB-4A22-4BD5-FA64-96DCC247FF35}"/>
              </a:ext>
            </a:extLst>
          </p:cNvPr>
          <p:cNvSpPr txBox="1"/>
          <p:nvPr/>
        </p:nvSpPr>
        <p:spPr>
          <a:xfrm>
            <a:off x="3813475" y="1977161"/>
            <a:ext cx="11753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50" dirty="0"/>
              <a:t>仅转动</a:t>
            </a:r>
            <a:r>
              <a:rPr lang="en-US" altLang="zh-CN" sz="1050" dirty="0"/>
              <a:t>theta_3</a:t>
            </a:r>
            <a:r>
              <a:rPr lang="zh-CN" altLang="en-US" sz="1050" dirty="0"/>
              <a:t>，</a:t>
            </a:r>
            <a:endParaRPr lang="en-US" altLang="zh-CN" sz="1050" dirty="0"/>
          </a:p>
          <a:p>
            <a:pPr algn="ctr"/>
            <a:r>
              <a:rPr lang="en-US" altLang="zh-CN" sz="1050" dirty="0"/>
              <a:t>theta_4</a:t>
            </a:r>
            <a:r>
              <a:rPr lang="zh-CN" altLang="en-US" sz="1050" dirty="0"/>
              <a:t>，</a:t>
            </a:r>
            <a:r>
              <a:rPr lang="en-US" altLang="zh-CN" sz="1050" dirty="0"/>
              <a:t>theta_5</a:t>
            </a:r>
            <a:endParaRPr lang="zh-CN" altLang="en-US" sz="1050" dirty="0"/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153D9664-70EC-205C-E81B-71C8DCBDE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73" y="3329853"/>
            <a:ext cx="2200035" cy="1576731"/>
          </a:xfrm>
          <a:prstGeom prst="rect">
            <a:avLst/>
          </a:prstGeom>
        </p:spPr>
      </p:pic>
      <p:sp>
        <p:nvSpPr>
          <p:cNvPr id="110" name="文本框 109">
            <a:extLst>
              <a:ext uri="{FF2B5EF4-FFF2-40B4-BE49-F238E27FC236}">
                <a16:creationId xmlns:a16="http://schemas.microsoft.com/office/drawing/2014/main" id="{EAEE7B35-73FE-3282-029E-FB1F93AAECD8}"/>
              </a:ext>
            </a:extLst>
          </p:cNvPr>
          <p:cNvSpPr txBox="1"/>
          <p:nvPr/>
        </p:nvSpPr>
        <p:spPr>
          <a:xfrm>
            <a:off x="7736509" y="2960521"/>
            <a:ext cx="8819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50" dirty="0"/>
              <a:t>转动</a:t>
            </a:r>
            <a:r>
              <a:rPr lang="en-US" altLang="zh-CN" sz="1050" dirty="0"/>
              <a:t>theta_3</a:t>
            </a:r>
          </a:p>
          <a:p>
            <a:pPr algn="ctr"/>
            <a:r>
              <a:rPr lang="en-US" altLang="zh-CN" sz="1050" dirty="0"/>
              <a:t>theta_4</a:t>
            </a:r>
          </a:p>
          <a:p>
            <a:pPr algn="ctr"/>
            <a:r>
              <a:rPr lang="en-US" altLang="zh-CN" sz="1050" dirty="0"/>
              <a:t>Theta_5</a:t>
            </a:r>
          </a:p>
          <a:p>
            <a:pPr algn="ctr"/>
            <a:endParaRPr lang="zh-CN" altLang="en-US" sz="1050" dirty="0"/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636AB72F-5F22-76E5-BFBB-9651399DFE0A}"/>
              </a:ext>
            </a:extLst>
          </p:cNvPr>
          <p:cNvGrpSpPr/>
          <p:nvPr/>
        </p:nvGrpSpPr>
        <p:grpSpPr>
          <a:xfrm>
            <a:off x="6806690" y="2493303"/>
            <a:ext cx="1386684" cy="1522657"/>
            <a:chOff x="7155839" y="2308247"/>
            <a:chExt cx="1386684" cy="1522657"/>
          </a:xfrm>
        </p:grpSpPr>
        <p:sp>
          <p:nvSpPr>
            <p:cNvPr id="112" name="弧形 111">
              <a:extLst>
                <a:ext uri="{FF2B5EF4-FFF2-40B4-BE49-F238E27FC236}">
                  <a16:creationId xmlns:a16="http://schemas.microsoft.com/office/drawing/2014/main" id="{5F8CBF1D-A495-739B-949F-137E64DE5498}"/>
                </a:ext>
              </a:extLst>
            </p:cNvPr>
            <p:cNvSpPr/>
            <p:nvPr/>
          </p:nvSpPr>
          <p:spPr>
            <a:xfrm rot="4624324">
              <a:off x="7116506" y="2347580"/>
              <a:ext cx="1465350" cy="1386684"/>
            </a:xfrm>
            <a:prstGeom prst="arc">
              <a:avLst>
                <a:gd name="adj1" fmla="val 12693555"/>
                <a:gd name="adj2" fmla="val 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等腰三角形 112">
              <a:extLst>
                <a:ext uri="{FF2B5EF4-FFF2-40B4-BE49-F238E27FC236}">
                  <a16:creationId xmlns:a16="http://schemas.microsoft.com/office/drawing/2014/main" id="{52203051-0FD1-B76C-E674-EA379619B4FB}"/>
                </a:ext>
              </a:extLst>
            </p:cNvPr>
            <p:cNvSpPr/>
            <p:nvPr/>
          </p:nvSpPr>
          <p:spPr>
            <a:xfrm rot="15378585">
              <a:off x="7902423" y="3684655"/>
              <a:ext cx="165478" cy="12702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5" name="矩形 114">
            <a:extLst>
              <a:ext uri="{FF2B5EF4-FFF2-40B4-BE49-F238E27FC236}">
                <a16:creationId xmlns:a16="http://schemas.microsoft.com/office/drawing/2014/main" id="{F17D7923-4436-7781-E299-E57C0AF93307}"/>
              </a:ext>
            </a:extLst>
          </p:cNvPr>
          <p:cNvSpPr/>
          <p:nvPr/>
        </p:nvSpPr>
        <p:spPr bwMode="auto">
          <a:xfrm>
            <a:off x="6075352" y="3000171"/>
            <a:ext cx="78245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state3</a:t>
            </a:r>
            <a:endParaRPr lang="zh-CN" altLang="en-US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AFC60DD5-B08D-1B30-8FC8-4581062F5FF0}"/>
              </a:ext>
            </a:extLst>
          </p:cNvPr>
          <p:cNvCxnSpPr>
            <a:cxnSpLocks/>
          </p:cNvCxnSpPr>
          <p:nvPr/>
        </p:nvCxnSpPr>
        <p:spPr>
          <a:xfrm flipH="1" flipV="1">
            <a:off x="3543300" y="3000171"/>
            <a:ext cx="1653353" cy="7784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FF184B32-7F3B-5C7B-3643-7807D5325023}"/>
              </a:ext>
            </a:extLst>
          </p:cNvPr>
          <p:cNvCxnSpPr>
            <a:cxnSpLocks/>
          </p:cNvCxnSpPr>
          <p:nvPr/>
        </p:nvCxnSpPr>
        <p:spPr>
          <a:xfrm flipH="1">
            <a:off x="3543300" y="4177442"/>
            <a:ext cx="169361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5A855A7E-FC27-BF4E-893A-D2B64DCFA0AB}"/>
              </a:ext>
            </a:extLst>
          </p:cNvPr>
          <p:cNvSpPr/>
          <p:nvPr/>
        </p:nvSpPr>
        <p:spPr bwMode="auto">
          <a:xfrm>
            <a:off x="1732128" y="2957124"/>
            <a:ext cx="78245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state0</a:t>
            </a:r>
            <a:endParaRPr lang="zh-CN" altLang="en-US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4" name="图片 123">
            <a:extLst>
              <a:ext uri="{FF2B5EF4-FFF2-40B4-BE49-F238E27FC236}">
                <a16:creationId xmlns:a16="http://schemas.microsoft.com/office/drawing/2014/main" id="{7EA17AAD-0FF4-2E25-FBE6-B71CF8C9C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843" y="3341002"/>
            <a:ext cx="2394469" cy="161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8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87" grpId="0"/>
      <p:bldP spid="110" grpId="0"/>
      <p:bldP spid="115" grpId="0"/>
      <p:bldP spid="1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 bwMode="auto">
          <a:xfrm>
            <a:off x="2633005" y="2860695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b="1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感谢各位批评指正</a:t>
            </a:r>
          </a:p>
        </p:txBody>
      </p:sp>
      <p:sp>
        <p:nvSpPr>
          <p:cNvPr id="46" name="矩形 45"/>
          <p:cNvSpPr/>
          <p:nvPr/>
        </p:nvSpPr>
        <p:spPr>
          <a:xfrm>
            <a:off x="2253219" y="3485952"/>
            <a:ext cx="46375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200" spc="600" dirty="0">
                <a:solidFill>
                  <a:srgbClr val="29323F"/>
                </a:solidFill>
                <a:latin typeface="微软雅黑" panose="020B0503020204020204" pitchFamily="34" charset="-122"/>
              </a:rPr>
              <a:t>THANK YOU FOR WATCHING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4437266" y="3856466"/>
            <a:ext cx="261257" cy="0"/>
          </a:xfrm>
          <a:prstGeom prst="line">
            <a:avLst/>
          </a:prstGeom>
          <a:ln w="19050">
            <a:solidFill>
              <a:srgbClr val="29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3845023" y="1276668"/>
            <a:ext cx="1445741" cy="1445741"/>
            <a:chOff x="3963053" y="796069"/>
            <a:chExt cx="1445741" cy="1445741"/>
          </a:xfrm>
        </p:grpSpPr>
        <p:sp>
          <p:nvSpPr>
            <p:cNvPr id="37" name="椭圆 36"/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39" name="AutoShape 43"/>
              <p:cNvSpPr/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40" name="AutoShape 44"/>
              <p:cNvSpPr/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41" name="AutoShape 45"/>
              <p:cNvSpPr/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2" name="Group 74">
            <a:extLst>
              <a:ext uri="{FF2B5EF4-FFF2-40B4-BE49-F238E27FC236}">
                <a16:creationId xmlns:a16="http://schemas.microsoft.com/office/drawing/2014/main" id="{2A2FED62-2576-B354-7267-41E3A7C355D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55114" y="171960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3" name="Freeform 75">
              <a:extLst>
                <a:ext uri="{FF2B5EF4-FFF2-40B4-BE49-F238E27FC236}">
                  <a16:creationId xmlns:a16="http://schemas.microsoft.com/office/drawing/2014/main" id="{F6D76C99-86D1-62D9-789E-5C3C49FF0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" name="Freeform 76">
              <a:extLst>
                <a:ext uri="{FF2B5EF4-FFF2-40B4-BE49-F238E27FC236}">
                  <a16:creationId xmlns:a16="http://schemas.microsoft.com/office/drawing/2014/main" id="{908625A1-6A52-B2F0-5AE1-3EDDB66403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" name="Freeform 77">
              <a:extLst>
                <a:ext uri="{FF2B5EF4-FFF2-40B4-BE49-F238E27FC236}">
                  <a16:creationId xmlns:a16="http://schemas.microsoft.com/office/drawing/2014/main" id="{E4F74D21-3174-821F-E519-4F465A32BD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" name="Freeform 78">
              <a:extLst>
                <a:ext uri="{FF2B5EF4-FFF2-40B4-BE49-F238E27FC236}">
                  <a16:creationId xmlns:a16="http://schemas.microsoft.com/office/drawing/2014/main" id="{31E1016E-1933-ED11-31D8-7BC48D4A6B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" name="Freeform 79">
              <a:extLst>
                <a:ext uri="{FF2B5EF4-FFF2-40B4-BE49-F238E27FC236}">
                  <a16:creationId xmlns:a16="http://schemas.microsoft.com/office/drawing/2014/main" id="{B97C4596-4162-01C7-7CD7-11964CCC0C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77969BE5-A860-E9E8-998D-34DC0C924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226963A9-58D9-ED7B-BD32-FE0429945E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82">
              <a:extLst>
                <a:ext uri="{FF2B5EF4-FFF2-40B4-BE49-F238E27FC236}">
                  <a16:creationId xmlns:a16="http://schemas.microsoft.com/office/drawing/2014/main" id="{0F1DF10B-D4B6-9472-2E12-B85036EC3A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83">
              <a:extLst>
                <a:ext uri="{FF2B5EF4-FFF2-40B4-BE49-F238E27FC236}">
                  <a16:creationId xmlns:a16="http://schemas.microsoft.com/office/drawing/2014/main" id="{A91D2B5A-1E0F-D0FF-AE0A-34D6BF3335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84">
              <a:extLst>
                <a:ext uri="{FF2B5EF4-FFF2-40B4-BE49-F238E27FC236}">
                  <a16:creationId xmlns:a16="http://schemas.microsoft.com/office/drawing/2014/main" id="{0ACDFA33-C291-72F6-7705-BAA76620D7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85">
              <a:extLst>
                <a:ext uri="{FF2B5EF4-FFF2-40B4-BE49-F238E27FC236}">
                  <a16:creationId xmlns:a16="http://schemas.microsoft.com/office/drawing/2014/main" id="{13B54EAD-A8D3-50AF-83EE-A65CC3F9CB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86">
              <a:extLst>
                <a:ext uri="{FF2B5EF4-FFF2-40B4-BE49-F238E27FC236}">
                  <a16:creationId xmlns:a16="http://schemas.microsoft.com/office/drawing/2014/main" id="{86601F86-8397-882D-A95E-8BE300F62D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Freeform 87">
              <a:extLst>
                <a:ext uri="{FF2B5EF4-FFF2-40B4-BE49-F238E27FC236}">
                  <a16:creationId xmlns:a16="http://schemas.microsoft.com/office/drawing/2014/main" id="{1EB8B73E-F69C-3E07-8ED2-DECA4AC415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88">
              <a:extLst>
                <a:ext uri="{FF2B5EF4-FFF2-40B4-BE49-F238E27FC236}">
                  <a16:creationId xmlns:a16="http://schemas.microsoft.com/office/drawing/2014/main" id="{EC122497-BB8C-943E-2F7D-1090C93A6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Freeform 89">
              <a:extLst>
                <a:ext uri="{FF2B5EF4-FFF2-40B4-BE49-F238E27FC236}">
                  <a16:creationId xmlns:a16="http://schemas.microsoft.com/office/drawing/2014/main" id="{26CEBEB3-0E06-FE8F-9CB1-858C241F3A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90">
              <a:extLst>
                <a:ext uri="{FF2B5EF4-FFF2-40B4-BE49-F238E27FC236}">
                  <a16:creationId xmlns:a16="http://schemas.microsoft.com/office/drawing/2014/main" id="{05F52E3F-80F5-32EC-9A61-8969DFBBFC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91">
              <a:extLst>
                <a:ext uri="{FF2B5EF4-FFF2-40B4-BE49-F238E27FC236}">
                  <a16:creationId xmlns:a16="http://schemas.microsoft.com/office/drawing/2014/main" id="{01FEBEB4-6BCB-DF87-E4A5-8F5063EB8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92">
              <a:extLst>
                <a:ext uri="{FF2B5EF4-FFF2-40B4-BE49-F238E27FC236}">
                  <a16:creationId xmlns:a16="http://schemas.microsoft.com/office/drawing/2014/main" id="{F4714AC1-6069-0865-F499-4AA8149619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93">
              <a:extLst>
                <a:ext uri="{FF2B5EF4-FFF2-40B4-BE49-F238E27FC236}">
                  <a16:creationId xmlns:a16="http://schemas.microsoft.com/office/drawing/2014/main" id="{CE85E56E-04B0-7646-B710-81C1D62B27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94">
              <a:extLst>
                <a:ext uri="{FF2B5EF4-FFF2-40B4-BE49-F238E27FC236}">
                  <a16:creationId xmlns:a16="http://schemas.microsoft.com/office/drawing/2014/main" id="{37512AE9-2DE1-A7AB-D164-AA285ED5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95">
              <a:extLst>
                <a:ext uri="{FF2B5EF4-FFF2-40B4-BE49-F238E27FC236}">
                  <a16:creationId xmlns:a16="http://schemas.microsoft.com/office/drawing/2014/main" id="{FF729B12-7BDF-E175-6A3A-3BC0577750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96">
              <a:extLst>
                <a:ext uri="{FF2B5EF4-FFF2-40B4-BE49-F238E27FC236}">
                  <a16:creationId xmlns:a16="http://schemas.microsoft.com/office/drawing/2014/main" id="{958DB2CD-59FB-E56B-3948-C6E11AB2B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97">
              <a:extLst>
                <a:ext uri="{FF2B5EF4-FFF2-40B4-BE49-F238E27FC236}">
                  <a16:creationId xmlns:a16="http://schemas.microsoft.com/office/drawing/2014/main" id="{6EC61333-62CF-09A2-4F08-008573254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98">
              <a:extLst>
                <a:ext uri="{FF2B5EF4-FFF2-40B4-BE49-F238E27FC236}">
                  <a16:creationId xmlns:a16="http://schemas.microsoft.com/office/drawing/2014/main" id="{D0D3D060-B84B-B67C-06DC-C59E932A60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99">
              <a:extLst>
                <a:ext uri="{FF2B5EF4-FFF2-40B4-BE49-F238E27FC236}">
                  <a16:creationId xmlns:a16="http://schemas.microsoft.com/office/drawing/2014/main" id="{D073C111-6A3E-C1C8-F0CC-46F0F93C7B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100">
              <a:extLst>
                <a:ext uri="{FF2B5EF4-FFF2-40B4-BE49-F238E27FC236}">
                  <a16:creationId xmlns:a16="http://schemas.microsoft.com/office/drawing/2014/main" id="{E572B917-E95C-D1AF-7E4C-9346129E6E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101">
              <a:extLst>
                <a:ext uri="{FF2B5EF4-FFF2-40B4-BE49-F238E27FC236}">
                  <a16:creationId xmlns:a16="http://schemas.microsoft.com/office/drawing/2014/main" id="{37B6D0F7-5931-8857-DF38-6A5D411B98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102">
              <a:extLst>
                <a:ext uri="{FF2B5EF4-FFF2-40B4-BE49-F238E27FC236}">
                  <a16:creationId xmlns:a16="http://schemas.microsoft.com/office/drawing/2014/main" id="{A8F5C32E-F68A-33FE-BB2C-51AAE218B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03">
              <a:extLst>
                <a:ext uri="{FF2B5EF4-FFF2-40B4-BE49-F238E27FC236}">
                  <a16:creationId xmlns:a16="http://schemas.microsoft.com/office/drawing/2014/main" id="{AF401F68-8125-29A7-539E-168DD8DD40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104">
              <a:extLst>
                <a:ext uri="{FF2B5EF4-FFF2-40B4-BE49-F238E27FC236}">
                  <a16:creationId xmlns:a16="http://schemas.microsoft.com/office/drawing/2014/main" id="{3B9CCF57-1780-8695-44C1-BE7A7F1C1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105">
              <a:extLst>
                <a:ext uri="{FF2B5EF4-FFF2-40B4-BE49-F238E27FC236}">
                  <a16:creationId xmlns:a16="http://schemas.microsoft.com/office/drawing/2014/main" id="{D0B12103-8934-459D-D3DC-CCB3762B59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106">
              <a:extLst>
                <a:ext uri="{FF2B5EF4-FFF2-40B4-BE49-F238E27FC236}">
                  <a16:creationId xmlns:a16="http://schemas.microsoft.com/office/drawing/2014/main" id="{6595D67A-09FC-DF04-7B51-D285E2B9AC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107">
              <a:extLst>
                <a:ext uri="{FF2B5EF4-FFF2-40B4-BE49-F238E27FC236}">
                  <a16:creationId xmlns:a16="http://schemas.microsoft.com/office/drawing/2014/main" id="{F434B04F-1B4D-63CA-49FF-25192B5452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08">
              <a:extLst>
                <a:ext uri="{FF2B5EF4-FFF2-40B4-BE49-F238E27FC236}">
                  <a16:creationId xmlns:a16="http://schemas.microsoft.com/office/drawing/2014/main" id="{14458D5C-BE38-0EF0-0CA9-66E0DCE552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09">
              <a:extLst>
                <a:ext uri="{FF2B5EF4-FFF2-40B4-BE49-F238E27FC236}">
                  <a16:creationId xmlns:a16="http://schemas.microsoft.com/office/drawing/2014/main" id="{EBFE0C88-D8D4-BD2A-58DB-6E2F4E3FEF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110">
              <a:extLst>
                <a:ext uri="{FF2B5EF4-FFF2-40B4-BE49-F238E27FC236}">
                  <a16:creationId xmlns:a16="http://schemas.microsoft.com/office/drawing/2014/main" id="{DBEAD471-592E-29DA-A8BE-7C626A1E69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111">
              <a:extLst>
                <a:ext uri="{FF2B5EF4-FFF2-40B4-BE49-F238E27FC236}">
                  <a16:creationId xmlns:a16="http://schemas.microsoft.com/office/drawing/2014/main" id="{ED362AFE-3F99-57B5-2EDD-133C77291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112">
              <a:extLst>
                <a:ext uri="{FF2B5EF4-FFF2-40B4-BE49-F238E27FC236}">
                  <a16:creationId xmlns:a16="http://schemas.microsoft.com/office/drawing/2014/main" id="{00EDB0EF-60A3-6B06-E7DE-B676F802C6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113">
              <a:extLst>
                <a:ext uri="{FF2B5EF4-FFF2-40B4-BE49-F238E27FC236}">
                  <a16:creationId xmlns:a16="http://schemas.microsoft.com/office/drawing/2014/main" id="{185FB09E-F697-A1D0-3763-E59A96F0A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114">
              <a:extLst>
                <a:ext uri="{FF2B5EF4-FFF2-40B4-BE49-F238E27FC236}">
                  <a16:creationId xmlns:a16="http://schemas.microsoft.com/office/drawing/2014/main" id="{A3D38D4C-4CB0-B47A-2DB8-0CDACD433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Freeform 115">
              <a:extLst>
                <a:ext uri="{FF2B5EF4-FFF2-40B4-BE49-F238E27FC236}">
                  <a16:creationId xmlns:a16="http://schemas.microsoft.com/office/drawing/2014/main" id="{0BCB3470-D705-3BFF-A99B-96D0399375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" name="Freeform 116">
              <a:extLst>
                <a:ext uri="{FF2B5EF4-FFF2-40B4-BE49-F238E27FC236}">
                  <a16:creationId xmlns:a16="http://schemas.microsoft.com/office/drawing/2014/main" id="{1185B5AE-1413-43C3-8BE9-453D765045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" name="Freeform 117">
              <a:extLst>
                <a:ext uri="{FF2B5EF4-FFF2-40B4-BE49-F238E27FC236}">
                  <a16:creationId xmlns:a16="http://schemas.microsoft.com/office/drawing/2014/main" id="{1C1BCDA3-C0A1-4105-0A53-9D9668CFFB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118">
              <a:extLst>
                <a:ext uri="{FF2B5EF4-FFF2-40B4-BE49-F238E27FC236}">
                  <a16:creationId xmlns:a16="http://schemas.microsoft.com/office/drawing/2014/main" id="{1E8E67B3-A7DE-0682-0BB9-AB4617C2B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2" name="Freeform 119">
              <a:extLst>
                <a:ext uri="{FF2B5EF4-FFF2-40B4-BE49-F238E27FC236}">
                  <a16:creationId xmlns:a16="http://schemas.microsoft.com/office/drawing/2014/main" id="{BBB15C38-CA51-2D7C-61CA-D321911A85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3" name="Freeform 120">
              <a:extLst>
                <a:ext uri="{FF2B5EF4-FFF2-40B4-BE49-F238E27FC236}">
                  <a16:creationId xmlns:a16="http://schemas.microsoft.com/office/drawing/2014/main" id="{38F6E792-F818-B059-64FA-2A16C7135E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4" name="Freeform 121">
              <a:extLst>
                <a:ext uri="{FF2B5EF4-FFF2-40B4-BE49-F238E27FC236}">
                  <a16:creationId xmlns:a16="http://schemas.microsoft.com/office/drawing/2014/main" id="{9A2D046A-4E18-961F-40FF-F15D34D114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5" name="Freeform 122">
              <a:extLst>
                <a:ext uri="{FF2B5EF4-FFF2-40B4-BE49-F238E27FC236}">
                  <a16:creationId xmlns:a16="http://schemas.microsoft.com/office/drawing/2014/main" id="{85223514-E37D-AF7F-21A4-CD351AAC3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6" name="Freeform 123">
              <a:extLst>
                <a:ext uri="{FF2B5EF4-FFF2-40B4-BE49-F238E27FC236}">
                  <a16:creationId xmlns:a16="http://schemas.microsoft.com/office/drawing/2014/main" id="{B1352EE6-DB98-0ADC-1A31-BEEFE287D1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7" name="Freeform 124">
              <a:extLst>
                <a:ext uri="{FF2B5EF4-FFF2-40B4-BE49-F238E27FC236}">
                  <a16:creationId xmlns:a16="http://schemas.microsoft.com/office/drawing/2014/main" id="{46012B6F-F490-AD1B-E244-944D5F09E7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8" name="Freeform 125">
              <a:extLst>
                <a:ext uri="{FF2B5EF4-FFF2-40B4-BE49-F238E27FC236}">
                  <a16:creationId xmlns:a16="http://schemas.microsoft.com/office/drawing/2014/main" id="{C694CE84-0578-DBA1-E4E8-D7B46559E0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9" name="Freeform 126">
              <a:extLst>
                <a:ext uri="{FF2B5EF4-FFF2-40B4-BE49-F238E27FC236}">
                  <a16:creationId xmlns:a16="http://schemas.microsoft.com/office/drawing/2014/main" id="{1F4C7C41-CE0B-2E07-164E-40EFA0A7ED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0" name="Freeform 127">
              <a:extLst>
                <a:ext uri="{FF2B5EF4-FFF2-40B4-BE49-F238E27FC236}">
                  <a16:creationId xmlns:a16="http://schemas.microsoft.com/office/drawing/2014/main" id="{8E6640A0-B2CF-2F78-3080-BD098AAE5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1" name="Freeform 128">
              <a:extLst>
                <a:ext uri="{FF2B5EF4-FFF2-40B4-BE49-F238E27FC236}">
                  <a16:creationId xmlns:a16="http://schemas.microsoft.com/office/drawing/2014/main" id="{C6A98E47-9F4A-BFFF-EAEB-CF920AFAE7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2" name="Freeform 129">
              <a:extLst>
                <a:ext uri="{FF2B5EF4-FFF2-40B4-BE49-F238E27FC236}">
                  <a16:creationId xmlns:a16="http://schemas.microsoft.com/office/drawing/2014/main" id="{FA9DCA18-C34F-E504-D574-9E0FA18D8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3" name="Freeform 130">
              <a:extLst>
                <a:ext uri="{FF2B5EF4-FFF2-40B4-BE49-F238E27FC236}">
                  <a16:creationId xmlns:a16="http://schemas.microsoft.com/office/drawing/2014/main" id="{337F958F-4F2E-821F-94F8-B266EF3F76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4" name="Freeform 131">
              <a:extLst>
                <a:ext uri="{FF2B5EF4-FFF2-40B4-BE49-F238E27FC236}">
                  <a16:creationId xmlns:a16="http://schemas.microsoft.com/office/drawing/2014/main" id="{17744ACC-60CC-F348-DC1C-F3FDDF0317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5" name="Freeform 132">
              <a:extLst>
                <a:ext uri="{FF2B5EF4-FFF2-40B4-BE49-F238E27FC236}">
                  <a16:creationId xmlns:a16="http://schemas.microsoft.com/office/drawing/2014/main" id="{C581D829-1637-1A51-B3D9-5C7653E4A1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6" name="Freeform 133">
              <a:extLst>
                <a:ext uri="{FF2B5EF4-FFF2-40B4-BE49-F238E27FC236}">
                  <a16:creationId xmlns:a16="http://schemas.microsoft.com/office/drawing/2014/main" id="{19EA1E61-E8E4-19C2-E26E-BED2C0CB43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7" name="Freeform 134">
              <a:extLst>
                <a:ext uri="{FF2B5EF4-FFF2-40B4-BE49-F238E27FC236}">
                  <a16:creationId xmlns:a16="http://schemas.microsoft.com/office/drawing/2014/main" id="{222596A8-D5E0-73C5-A197-143F34ED58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8" name="Freeform 135">
              <a:extLst>
                <a:ext uri="{FF2B5EF4-FFF2-40B4-BE49-F238E27FC236}">
                  <a16:creationId xmlns:a16="http://schemas.microsoft.com/office/drawing/2014/main" id="{17EAE9F2-F5A2-90C2-2CDF-66DD9B154C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9" name="Freeform 136">
              <a:extLst>
                <a:ext uri="{FF2B5EF4-FFF2-40B4-BE49-F238E27FC236}">
                  <a16:creationId xmlns:a16="http://schemas.microsoft.com/office/drawing/2014/main" id="{B1CBC4A4-CB8F-D2DD-40DB-99700DD6B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0" name="Freeform 137">
              <a:extLst>
                <a:ext uri="{FF2B5EF4-FFF2-40B4-BE49-F238E27FC236}">
                  <a16:creationId xmlns:a16="http://schemas.microsoft.com/office/drawing/2014/main" id="{2EFBDCE0-C250-09E8-5FD7-47707958CB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1" name="Freeform 138">
              <a:extLst>
                <a:ext uri="{FF2B5EF4-FFF2-40B4-BE49-F238E27FC236}">
                  <a16:creationId xmlns:a16="http://schemas.microsoft.com/office/drawing/2014/main" id="{7992F805-F67A-D1F8-D60A-EAC9C563B6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2" name="Freeform 139">
              <a:extLst>
                <a:ext uri="{FF2B5EF4-FFF2-40B4-BE49-F238E27FC236}">
                  <a16:creationId xmlns:a16="http://schemas.microsoft.com/office/drawing/2014/main" id="{D338A2C3-5472-8C93-8916-B5BD54CBEE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3" name="Freeform 140">
              <a:extLst>
                <a:ext uri="{FF2B5EF4-FFF2-40B4-BE49-F238E27FC236}">
                  <a16:creationId xmlns:a16="http://schemas.microsoft.com/office/drawing/2014/main" id="{06FFEF06-2AF2-9900-0481-CB43A56F61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4" name="Freeform 141">
              <a:extLst>
                <a:ext uri="{FF2B5EF4-FFF2-40B4-BE49-F238E27FC236}">
                  <a16:creationId xmlns:a16="http://schemas.microsoft.com/office/drawing/2014/main" id="{6E35F059-9E08-DA07-9B42-A4D1BE0FB0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02F27712-6B7C-8A54-5008-838F61037FAE}"/>
              </a:ext>
            </a:extLst>
          </p:cNvPr>
          <p:cNvSpPr/>
          <p:nvPr/>
        </p:nvSpPr>
        <p:spPr>
          <a:xfrm>
            <a:off x="3594269" y="4011734"/>
            <a:ext cx="2172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200" dirty="0">
                <a:solidFill>
                  <a:schemeClr val="accent2"/>
                </a:solidFill>
                <a:latin typeface="微软雅黑" panose="020B0503020204020204" pitchFamily="34" charset="-122"/>
              </a:rPr>
              <a:t>报告小组：第</a:t>
            </a:r>
            <a:r>
              <a:rPr lang="en-US" altLang="zh-CN" sz="1200" dirty="0">
                <a:solidFill>
                  <a:schemeClr val="accent2"/>
                </a:solidFill>
                <a:latin typeface="微软雅黑" panose="020B0503020204020204" pitchFamily="34" charset="-122"/>
              </a:rPr>
              <a:t>6</a:t>
            </a:r>
            <a:r>
              <a:rPr lang="zh-CN" altLang="en-US" sz="1200" dirty="0">
                <a:solidFill>
                  <a:schemeClr val="accent2"/>
                </a:solidFill>
                <a:latin typeface="微软雅黑" panose="020B0503020204020204" pitchFamily="34" charset="-122"/>
              </a:rPr>
              <a:t>组</a:t>
            </a:r>
            <a:endParaRPr lang="en-US" altLang="zh-CN" sz="1200" dirty="0">
              <a:solidFill>
                <a:schemeClr val="accent2"/>
              </a:solidFill>
              <a:latin typeface="微软雅黑" panose="020B0503020204020204" pitchFamily="34" charset="-122"/>
            </a:endParaRPr>
          </a:p>
          <a:p>
            <a:pPr lvl="0" algn="ctr"/>
            <a:r>
              <a:rPr lang="zh-CN" altLang="en-US" sz="1200" dirty="0">
                <a:solidFill>
                  <a:schemeClr val="accent2"/>
                </a:solidFill>
                <a:latin typeface="微软雅黑" panose="020B0503020204020204" pitchFamily="34" charset="-122"/>
              </a:rPr>
              <a:t>张柯尧 张宇嘉 江小小 刘祥洲</a:t>
            </a:r>
            <a:endParaRPr lang="en-US" altLang="zh-CN" sz="1200" dirty="0">
              <a:solidFill>
                <a:schemeClr val="accent2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 bwMode="auto">
          <a:xfrm>
            <a:off x="1273178" y="463601"/>
            <a:ext cx="1598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0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2000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4136" y="85664"/>
            <a:ext cx="12362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 录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1184366" y="254353"/>
            <a:ext cx="409303" cy="4093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6"/>
          <p:cNvSpPr txBox="1">
            <a:spLocks noChangeArrowheads="1"/>
          </p:cNvSpPr>
          <p:nvPr/>
        </p:nvSpPr>
        <p:spPr bwMode="auto">
          <a:xfrm>
            <a:off x="5305917" y="2110138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accent2"/>
                </a:solidFill>
                <a:latin typeface="+mj-ea"/>
                <a:ea typeface="+mj-ea"/>
              </a:rPr>
              <a:t>模型结构与参数</a:t>
            </a: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1023562" y="350033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accent2"/>
                </a:solidFill>
                <a:latin typeface="+mj-ea"/>
                <a:ea typeface="+mj-ea"/>
              </a:rPr>
              <a:t>逆运动学</a:t>
            </a:r>
          </a:p>
        </p:txBody>
      </p:sp>
      <p:sp>
        <p:nvSpPr>
          <p:cNvPr id="23" name="文本框 6"/>
          <p:cNvSpPr txBox="1">
            <a:spLocks noChangeArrowheads="1"/>
          </p:cNvSpPr>
          <p:nvPr/>
        </p:nvSpPr>
        <p:spPr bwMode="auto">
          <a:xfrm>
            <a:off x="5305917" y="3507530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accent2"/>
                </a:solidFill>
                <a:latin typeface="+mj-ea"/>
                <a:ea typeface="+mj-ea"/>
              </a:rPr>
              <a:t>规划方法</a:t>
            </a:r>
          </a:p>
        </p:txBody>
      </p:sp>
      <p:sp>
        <p:nvSpPr>
          <p:cNvPr id="24" name="矩形 23"/>
          <p:cNvSpPr/>
          <p:nvPr/>
        </p:nvSpPr>
        <p:spPr>
          <a:xfrm>
            <a:off x="1039671" y="2425402"/>
            <a:ext cx="133081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方正兰亭黑_GBK" panose="02000000000000000000"/>
              </a:rPr>
              <a:t>Project background</a:t>
            </a:r>
          </a:p>
        </p:txBody>
      </p:sp>
      <p:sp>
        <p:nvSpPr>
          <p:cNvPr id="25" name="矩形 24"/>
          <p:cNvSpPr/>
          <p:nvPr/>
        </p:nvSpPr>
        <p:spPr>
          <a:xfrm>
            <a:off x="5305917" y="2449003"/>
            <a:ext cx="207300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方正兰亭黑_GBK" panose="02000000000000000000"/>
              </a:rPr>
              <a:t>Model structure and parameters</a:t>
            </a:r>
          </a:p>
        </p:txBody>
      </p:sp>
      <p:sp>
        <p:nvSpPr>
          <p:cNvPr id="26" name="矩形 25"/>
          <p:cNvSpPr/>
          <p:nvPr/>
        </p:nvSpPr>
        <p:spPr>
          <a:xfrm>
            <a:off x="1044211" y="3876862"/>
            <a:ext cx="12666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方正兰亭黑_GBK" panose="02000000000000000000"/>
              </a:rPr>
              <a:t>Inverse kinematics</a:t>
            </a:r>
          </a:p>
        </p:txBody>
      </p:sp>
      <p:sp>
        <p:nvSpPr>
          <p:cNvPr id="27" name="矩形 26"/>
          <p:cNvSpPr/>
          <p:nvPr/>
        </p:nvSpPr>
        <p:spPr>
          <a:xfrm>
            <a:off x="5305917" y="3846395"/>
            <a:ext cx="15135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方正兰亭黑_GBK" panose="02000000000000000000"/>
              </a:rPr>
              <a:t>Planning methodology</a:t>
            </a:r>
          </a:p>
        </p:txBody>
      </p:sp>
      <p:sp>
        <p:nvSpPr>
          <p:cNvPr id="29" name="椭圆 28"/>
          <p:cNvSpPr/>
          <p:nvPr/>
        </p:nvSpPr>
        <p:spPr>
          <a:xfrm>
            <a:off x="461818" y="2109073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</a:rPr>
              <a:t>1</a:t>
            </a:r>
            <a:endParaRPr lang="zh-CN" altLang="en-US" sz="1400" dirty="0">
              <a:latin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865045" y="2172754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</a:rPr>
              <a:t>2</a:t>
            </a:r>
            <a:endParaRPr lang="zh-CN" altLang="en-US" sz="1400" dirty="0">
              <a:latin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61818" y="3533356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</a:rPr>
              <a:t>3</a:t>
            </a:r>
            <a:endParaRPr lang="zh-CN" altLang="en-US" sz="1400" dirty="0">
              <a:latin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873209" y="3570146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</a:rPr>
              <a:t>4</a:t>
            </a:r>
            <a:endParaRPr lang="zh-CN" altLang="en-US" sz="1400" dirty="0">
              <a:latin typeface="微软雅黑" panose="020B0503020204020204" pitchFamily="34" charset="-122"/>
            </a:endParaRPr>
          </a:p>
        </p:txBody>
      </p:sp>
      <p:grpSp>
        <p:nvGrpSpPr>
          <p:cNvPr id="2" name="Group 74">
            <a:extLst>
              <a:ext uri="{FF2B5EF4-FFF2-40B4-BE49-F238E27FC236}">
                <a16:creationId xmlns:a16="http://schemas.microsoft.com/office/drawing/2014/main" id="{444DB61A-DE72-78FB-84CA-2A1F9D80022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55114" y="154675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3" name="Freeform 75">
              <a:extLst>
                <a:ext uri="{FF2B5EF4-FFF2-40B4-BE49-F238E27FC236}">
                  <a16:creationId xmlns:a16="http://schemas.microsoft.com/office/drawing/2014/main" id="{49D19B06-5AD6-7B67-47B8-367B0D4B6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" name="Freeform 76">
              <a:extLst>
                <a:ext uri="{FF2B5EF4-FFF2-40B4-BE49-F238E27FC236}">
                  <a16:creationId xmlns:a16="http://schemas.microsoft.com/office/drawing/2014/main" id="{389C46DD-4E9A-7B9C-33DF-9BE2FC5348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" name="Freeform 77">
              <a:extLst>
                <a:ext uri="{FF2B5EF4-FFF2-40B4-BE49-F238E27FC236}">
                  <a16:creationId xmlns:a16="http://schemas.microsoft.com/office/drawing/2014/main" id="{279642CF-F99C-1005-62FC-A45FF8D4F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" name="Freeform 78">
              <a:extLst>
                <a:ext uri="{FF2B5EF4-FFF2-40B4-BE49-F238E27FC236}">
                  <a16:creationId xmlns:a16="http://schemas.microsoft.com/office/drawing/2014/main" id="{7B83B9CD-58C3-3B99-B86C-52747F45F3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" name="Freeform 79">
              <a:extLst>
                <a:ext uri="{FF2B5EF4-FFF2-40B4-BE49-F238E27FC236}">
                  <a16:creationId xmlns:a16="http://schemas.microsoft.com/office/drawing/2014/main" id="{D09299A8-1CCE-11ED-B8E6-0E2BB381A9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Freeform 80">
              <a:extLst>
                <a:ext uri="{FF2B5EF4-FFF2-40B4-BE49-F238E27FC236}">
                  <a16:creationId xmlns:a16="http://schemas.microsoft.com/office/drawing/2014/main" id="{43D6B133-EF69-E47F-3AEC-B1C0267600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" name="Freeform 81">
              <a:extLst>
                <a:ext uri="{FF2B5EF4-FFF2-40B4-BE49-F238E27FC236}">
                  <a16:creationId xmlns:a16="http://schemas.microsoft.com/office/drawing/2014/main" id="{AF96C97C-C231-D3F3-334D-0E2269C39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82">
              <a:extLst>
                <a:ext uri="{FF2B5EF4-FFF2-40B4-BE49-F238E27FC236}">
                  <a16:creationId xmlns:a16="http://schemas.microsoft.com/office/drawing/2014/main" id="{147B27B9-7F03-AB2B-4639-645CF08488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" name="Freeform 83">
              <a:extLst>
                <a:ext uri="{FF2B5EF4-FFF2-40B4-BE49-F238E27FC236}">
                  <a16:creationId xmlns:a16="http://schemas.microsoft.com/office/drawing/2014/main" id="{E79EF364-B25A-3CD2-2E51-C0DA41228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84">
              <a:extLst>
                <a:ext uri="{FF2B5EF4-FFF2-40B4-BE49-F238E27FC236}">
                  <a16:creationId xmlns:a16="http://schemas.microsoft.com/office/drawing/2014/main" id="{2B75B0A2-E7CB-D3B9-3C59-6B1EBEEE8B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85">
              <a:extLst>
                <a:ext uri="{FF2B5EF4-FFF2-40B4-BE49-F238E27FC236}">
                  <a16:creationId xmlns:a16="http://schemas.microsoft.com/office/drawing/2014/main" id="{718628F6-9BB4-1353-1A4F-2F7958EF03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86">
              <a:extLst>
                <a:ext uri="{FF2B5EF4-FFF2-40B4-BE49-F238E27FC236}">
                  <a16:creationId xmlns:a16="http://schemas.microsoft.com/office/drawing/2014/main" id="{63244B4E-6B2E-FB7A-6BD0-BB5D099367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Freeform 87">
              <a:extLst>
                <a:ext uri="{FF2B5EF4-FFF2-40B4-BE49-F238E27FC236}">
                  <a16:creationId xmlns:a16="http://schemas.microsoft.com/office/drawing/2014/main" id="{8992B559-6493-F2FB-9EE8-A8D12FEA37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Freeform 88">
              <a:extLst>
                <a:ext uri="{FF2B5EF4-FFF2-40B4-BE49-F238E27FC236}">
                  <a16:creationId xmlns:a16="http://schemas.microsoft.com/office/drawing/2014/main" id="{3A42AFBF-770D-CB88-D4D9-3263D308A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89">
              <a:extLst>
                <a:ext uri="{FF2B5EF4-FFF2-40B4-BE49-F238E27FC236}">
                  <a16:creationId xmlns:a16="http://schemas.microsoft.com/office/drawing/2014/main" id="{BF200A4F-8F4B-C83C-E599-BFFE7BA62A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90">
              <a:extLst>
                <a:ext uri="{FF2B5EF4-FFF2-40B4-BE49-F238E27FC236}">
                  <a16:creationId xmlns:a16="http://schemas.microsoft.com/office/drawing/2014/main" id="{4416EE3F-82A3-D739-66A2-3B23B0C888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91">
              <a:extLst>
                <a:ext uri="{FF2B5EF4-FFF2-40B4-BE49-F238E27FC236}">
                  <a16:creationId xmlns:a16="http://schemas.microsoft.com/office/drawing/2014/main" id="{94496818-1DC1-E85D-08C8-A944D4D177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92">
              <a:extLst>
                <a:ext uri="{FF2B5EF4-FFF2-40B4-BE49-F238E27FC236}">
                  <a16:creationId xmlns:a16="http://schemas.microsoft.com/office/drawing/2014/main" id="{E8022524-BDB3-92C8-1FC6-1F4BE3A208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93">
              <a:extLst>
                <a:ext uri="{FF2B5EF4-FFF2-40B4-BE49-F238E27FC236}">
                  <a16:creationId xmlns:a16="http://schemas.microsoft.com/office/drawing/2014/main" id="{CBE22E6F-AB2D-C1A3-E7B8-FAE9D4644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94">
              <a:extLst>
                <a:ext uri="{FF2B5EF4-FFF2-40B4-BE49-F238E27FC236}">
                  <a16:creationId xmlns:a16="http://schemas.microsoft.com/office/drawing/2014/main" id="{E561D393-DDD7-C87C-EFC3-06BED4FA6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95">
              <a:extLst>
                <a:ext uri="{FF2B5EF4-FFF2-40B4-BE49-F238E27FC236}">
                  <a16:creationId xmlns:a16="http://schemas.microsoft.com/office/drawing/2014/main" id="{D60BD8C7-EFD7-493F-E9EA-74A81B46F4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96">
              <a:extLst>
                <a:ext uri="{FF2B5EF4-FFF2-40B4-BE49-F238E27FC236}">
                  <a16:creationId xmlns:a16="http://schemas.microsoft.com/office/drawing/2014/main" id="{F3E8BC72-7339-5926-3A78-B5BECDE9E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97">
              <a:extLst>
                <a:ext uri="{FF2B5EF4-FFF2-40B4-BE49-F238E27FC236}">
                  <a16:creationId xmlns:a16="http://schemas.microsoft.com/office/drawing/2014/main" id="{6E79CE75-F982-22C5-C348-BF0340E9D1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98">
              <a:extLst>
                <a:ext uri="{FF2B5EF4-FFF2-40B4-BE49-F238E27FC236}">
                  <a16:creationId xmlns:a16="http://schemas.microsoft.com/office/drawing/2014/main" id="{00FB8FE0-192F-5163-7FE2-754A50A2A1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99">
              <a:extLst>
                <a:ext uri="{FF2B5EF4-FFF2-40B4-BE49-F238E27FC236}">
                  <a16:creationId xmlns:a16="http://schemas.microsoft.com/office/drawing/2014/main" id="{E1D8B4D0-99CA-2077-B92E-9535B8EE8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00">
              <a:extLst>
                <a:ext uri="{FF2B5EF4-FFF2-40B4-BE49-F238E27FC236}">
                  <a16:creationId xmlns:a16="http://schemas.microsoft.com/office/drawing/2014/main" id="{78F1C69F-8DD4-098F-985A-8A9A1F3F56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101">
              <a:extLst>
                <a:ext uri="{FF2B5EF4-FFF2-40B4-BE49-F238E27FC236}">
                  <a16:creationId xmlns:a16="http://schemas.microsoft.com/office/drawing/2014/main" id="{CD8BCBE1-363E-5635-21EA-E63916431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102">
              <a:extLst>
                <a:ext uri="{FF2B5EF4-FFF2-40B4-BE49-F238E27FC236}">
                  <a16:creationId xmlns:a16="http://schemas.microsoft.com/office/drawing/2014/main" id="{F1F5FCE5-A4C0-0B0F-B84B-F9B160DFA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103">
              <a:extLst>
                <a:ext uri="{FF2B5EF4-FFF2-40B4-BE49-F238E27FC236}">
                  <a16:creationId xmlns:a16="http://schemas.microsoft.com/office/drawing/2014/main" id="{6A3CD220-6B0C-090C-7BF5-6E0C1A8C34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104">
              <a:extLst>
                <a:ext uri="{FF2B5EF4-FFF2-40B4-BE49-F238E27FC236}">
                  <a16:creationId xmlns:a16="http://schemas.microsoft.com/office/drawing/2014/main" id="{A08154FA-F590-C18C-D98C-5BCF88E0CF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05">
              <a:extLst>
                <a:ext uri="{FF2B5EF4-FFF2-40B4-BE49-F238E27FC236}">
                  <a16:creationId xmlns:a16="http://schemas.microsoft.com/office/drawing/2014/main" id="{B276AA3A-0CF5-D767-B3F2-9022FE2D2C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06">
              <a:extLst>
                <a:ext uri="{FF2B5EF4-FFF2-40B4-BE49-F238E27FC236}">
                  <a16:creationId xmlns:a16="http://schemas.microsoft.com/office/drawing/2014/main" id="{FADF9378-5D18-3EC9-9149-045343E4EB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107">
              <a:extLst>
                <a:ext uri="{FF2B5EF4-FFF2-40B4-BE49-F238E27FC236}">
                  <a16:creationId xmlns:a16="http://schemas.microsoft.com/office/drawing/2014/main" id="{34331A34-E329-AEC5-E916-7B9C8BA6A1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108">
              <a:extLst>
                <a:ext uri="{FF2B5EF4-FFF2-40B4-BE49-F238E27FC236}">
                  <a16:creationId xmlns:a16="http://schemas.microsoft.com/office/drawing/2014/main" id="{0F7FEF54-E4A7-FE19-8647-2C6E692ECB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109">
              <a:extLst>
                <a:ext uri="{FF2B5EF4-FFF2-40B4-BE49-F238E27FC236}">
                  <a16:creationId xmlns:a16="http://schemas.microsoft.com/office/drawing/2014/main" id="{8F6230EF-9131-9BF3-18AC-93541EE784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110">
              <a:extLst>
                <a:ext uri="{FF2B5EF4-FFF2-40B4-BE49-F238E27FC236}">
                  <a16:creationId xmlns:a16="http://schemas.microsoft.com/office/drawing/2014/main" id="{EADA51D2-46CC-CCCC-BDD0-8AB7ED91DE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111">
              <a:extLst>
                <a:ext uri="{FF2B5EF4-FFF2-40B4-BE49-F238E27FC236}">
                  <a16:creationId xmlns:a16="http://schemas.microsoft.com/office/drawing/2014/main" id="{D5327C6F-018C-C7E3-4E1F-8C08CDED18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Freeform 112">
              <a:extLst>
                <a:ext uri="{FF2B5EF4-FFF2-40B4-BE49-F238E27FC236}">
                  <a16:creationId xmlns:a16="http://schemas.microsoft.com/office/drawing/2014/main" id="{3D92582A-F7D2-326B-602C-3C95CCB37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" name="Freeform 113">
              <a:extLst>
                <a:ext uri="{FF2B5EF4-FFF2-40B4-BE49-F238E27FC236}">
                  <a16:creationId xmlns:a16="http://schemas.microsoft.com/office/drawing/2014/main" id="{28B7D149-3B13-DFE6-F4BF-6B2C06B6DB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" name="Freeform 114">
              <a:extLst>
                <a:ext uri="{FF2B5EF4-FFF2-40B4-BE49-F238E27FC236}">
                  <a16:creationId xmlns:a16="http://schemas.microsoft.com/office/drawing/2014/main" id="{34D669C6-D957-D768-5746-F2965676E8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115">
              <a:extLst>
                <a:ext uri="{FF2B5EF4-FFF2-40B4-BE49-F238E27FC236}">
                  <a16:creationId xmlns:a16="http://schemas.microsoft.com/office/drawing/2014/main" id="{4E96DB98-CB65-F55E-71E5-D02987E835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2" name="Freeform 116">
              <a:extLst>
                <a:ext uri="{FF2B5EF4-FFF2-40B4-BE49-F238E27FC236}">
                  <a16:creationId xmlns:a16="http://schemas.microsoft.com/office/drawing/2014/main" id="{02A8D5DE-7833-7FB7-2F53-EE541C6A9F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3" name="Freeform 117">
              <a:extLst>
                <a:ext uri="{FF2B5EF4-FFF2-40B4-BE49-F238E27FC236}">
                  <a16:creationId xmlns:a16="http://schemas.microsoft.com/office/drawing/2014/main" id="{785C69BA-0393-9E96-69C0-DFB2DD81C7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4" name="Freeform 118">
              <a:extLst>
                <a:ext uri="{FF2B5EF4-FFF2-40B4-BE49-F238E27FC236}">
                  <a16:creationId xmlns:a16="http://schemas.microsoft.com/office/drawing/2014/main" id="{82C4BC9E-B442-D380-3CCF-5BAA6B771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5" name="Freeform 119">
              <a:extLst>
                <a:ext uri="{FF2B5EF4-FFF2-40B4-BE49-F238E27FC236}">
                  <a16:creationId xmlns:a16="http://schemas.microsoft.com/office/drawing/2014/main" id="{1F5FCB48-F6EA-6268-7D90-165D3476A6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6" name="Freeform 120">
              <a:extLst>
                <a:ext uri="{FF2B5EF4-FFF2-40B4-BE49-F238E27FC236}">
                  <a16:creationId xmlns:a16="http://schemas.microsoft.com/office/drawing/2014/main" id="{54EC4CA0-82D9-6E62-5730-0519ECAE28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7" name="Freeform 121">
              <a:extLst>
                <a:ext uri="{FF2B5EF4-FFF2-40B4-BE49-F238E27FC236}">
                  <a16:creationId xmlns:a16="http://schemas.microsoft.com/office/drawing/2014/main" id="{A70B460B-0460-DC0C-4511-0B28189BFB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8" name="Freeform 122">
              <a:extLst>
                <a:ext uri="{FF2B5EF4-FFF2-40B4-BE49-F238E27FC236}">
                  <a16:creationId xmlns:a16="http://schemas.microsoft.com/office/drawing/2014/main" id="{E776038A-B4B2-284B-E7FE-D331CC16F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9" name="Freeform 123">
              <a:extLst>
                <a:ext uri="{FF2B5EF4-FFF2-40B4-BE49-F238E27FC236}">
                  <a16:creationId xmlns:a16="http://schemas.microsoft.com/office/drawing/2014/main" id="{C5DDA9DF-091E-C492-17F3-3B2BAFCF19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0" name="Freeform 124">
              <a:extLst>
                <a:ext uri="{FF2B5EF4-FFF2-40B4-BE49-F238E27FC236}">
                  <a16:creationId xmlns:a16="http://schemas.microsoft.com/office/drawing/2014/main" id="{E3F81C8A-E9DF-7D3C-7303-135664ACF8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1" name="Freeform 125">
              <a:extLst>
                <a:ext uri="{FF2B5EF4-FFF2-40B4-BE49-F238E27FC236}">
                  <a16:creationId xmlns:a16="http://schemas.microsoft.com/office/drawing/2014/main" id="{A790F54C-E110-4C5B-9AF2-AFB647F5A1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2" name="Freeform 126">
              <a:extLst>
                <a:ext uri="{FF2B5EF4-FFF2-40B4-BE49-F238E27FC236}">
                  <a16:creationId xmlns:a16="http://schemas.microsoft.com/office/drawing/2014/main" id="{46D55450-1393-7A2F-D14C-179CDC722F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3" name="Freeform 127">
              <a:extLst>
                <a:ext uri="{FF2B5EF4-FFF2-40B4-BE49-F238E27FC236}">
                  <a16:creationId xmlns:a16="http://schemas.microsoft.com/office/drawing/2014/main" id="{B8149189-BC46-5567-0389-8B46B38514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4" name="Freeform 128">
              <a:extLst>
                <a:ext uri="{FF2B5EF4-FFF2-40B4-BE49-F238E27FC236}">
                  <a16:creationId xmlns:a16="http://schemas.microsoft.com/office/drawing/2014/main" id="{F00A4C93-B910-BCD1-B8B6-D8F0F3F43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5" name="Freeform 129">
              <a:extLst>
                <a:ext uri="{FF2B5EF4-FFF2-40B4-BE49-F238E27FC236}">
                  <a16:creationId xmlns:a16="http://schemas.microsoft.com/office/drawing/2014/main" id="{F53F9C46-B5E3-F819-B6E7-10FD85906F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6" name="Freeform 130">
              <a:extLst>
                <a:ext uri="{FF2B5EF4-FFF2-40B4-BE49-F238E27FC236}">
                  <a16:creationId xmlns:a16="http://schemas.microsoft.com/office/drawing/2014/main" id="{B6AED3E2-4F15-F8DE-B875-610DBA078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7" name="Freeform 131">
              <a:extLst>
                <a:ext uri="{FF2B5EF4-FFF2-40B4-BE49-F238E27FC236}">
                  <a16:creationId xmlns:a16="http://schemas.microsoft.com/office/drawing/2014/main" id="{70133DF0-CC34-D371-D5A5-BCB34A1386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8" name="Freeform 132">
              <a:extLst>
                <a:ext uri="{FF2B5EF4-FFF2-40B4-BE49-F238E27FC236}">
                  <a16:creationId xmlns:a16="http://schemas.microsoft.com/office/drawing/2014/main" id="{A6BAF161-B938-2662-3782-CBBF45BA3B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99" name="Freeform 133">
              <a:extLst>
                <a:ext uri="{FF2B5EF4-FFF2-40B4-BE49-F238E27FC236}">
                  <a16:creationId xmlns:a16="http://schemas.microsoft.com/office/drawing/2014/main" id="{AE2F6EF8-F59F-5167-7148-DAC51A6ECE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0" name="Freeform 134">
              <a:extLst>
                <a:ext uri="{FF2B5EF4-FFF2-40B4-BE49-F238E27FC236}">
                  <a16:creationId xmlns:a16="http://schemas.microsoft.com/office/drawing/2014/main" id="{9B978B1D-4FDA-23F7-CA1C-9BACE54099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1" name="Freeform 135">
              <a:extLst>
                <a:ext uri="{FF2B5EF4-FFF2-40B4-BE49-F238E27FC236}">
                  <a16:creationId xmlns:a16="http://schemas.microsoft.com/office/drawing/2014/main" id="{03E881A1-A8CE-C75B-58BE-2DDE4E8B4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2" name="Freeform 136">
              <a:extLst>
                <a:ext uri="{FF2B5EF4-FFF2-40B4-BE49-F238E27FC236}">
                  <a16:creationId xmlns:a16="http://schemas.microsoft.com/office/drawing/2014/main" id="{F651DBE4-1A9D-87AD-B60A-2130EC674C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3" name="Freeform 137">
              <a:extLst>
                <a:ext uri="{FF2B5EF4-FFF2-40B4-BE49-F238E27FC236}">
                  <a16:creationId xmlns:a16="http://schemas.microsoft.com/office/drawing/2014/main" id="{C2A54A4E-7C79-6096-6179-2D5C3492BA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4" name="Freeform 138">
              <a:extLst>
                <a:ext uri="{FF2B5EF4-FFF2-40B4-BE49-F238E27FC236}">
                  <a16:creationId xmlns:a16="http://schemas.microsoft.com/office/drawing/2014/main" id="{3CBA4AE0-7BFE-4A02-59B9-DB50AFF1C5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5" name="Freeform 139">
              <a:extLst>
                <a:ext uri="{FF2B5EF4-FFF2-40B4-BE49-F238E27FC236}">
                  <a16:creationId xmlns:a16="http://schemas.microsoft.com/office/drawing/2014/main" id="{69821FA8-9250-D94E-C290-D8E93AE073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6" name="Freeform 140">
              <a:extLst>
                <a:ext uri="{FF2B5EF4-FFF2-40B4-BE49-F238E27FC236}">
                  <a16:creationId xmlns:a16="http://schemas.microsoft.com/office/drawing/2014/main" id="{6E76B552-EF74-6424-8E38-A2CEFB27F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07" name="Freeform 141">
              <a:extLst>
                <a:ext uri="{FF2B5EF4-FFF2-40B4-BE49-F238E27FC236}">
                  <a16:creationId xmlns:a16="http://schemas.microsoft.com/office/drawing/2014/main" id="{02B18016-7819-6835-6E5C-E4B8B5A63E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7" name="文本框 6">
            <a:extLst>
              <a:ext uri="{FF2B5EF4-FFF2-40B4-BE49-F238E27FC236}">
                <a16:creationId xmlns:a16="http://schemas.microsoft.com/office/drawing/2014/main" id="{1A9BE073-D856-3ADA-7123-21E5CC035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671" y="2071303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accent2"/>
                </a:solidFill>
                <a:latin typeface="+mj-ea"/>
                <a:ea typeface="+mj-ea"/>
              </a:rPr>
              <a:t>项目背景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40921" y="108306"/>
            <a:ext cx="2262158" cy="577787"/>
            <a:chOff x="582354" y="205901"/>
            <a:chExt cx="2262158" cy="577787"/>
          </a:xfrm>
        </p:grpSpPr>
        <p:sp>
          <p:nvSpPr>
            <p:cNvPr id="4" name="矩形 3"/>
            <p:cNvSpPr/>
            <p:nvPr/>
          </p:nvSpPr>
          <p:spPr bwMode="auto">
            <a:xfrm>
              <a:off x="582354" y="205901"/>
              <a:ext cx="226215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第一部分：项目背景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224355" y="568244"/>
              <a:ext cx="120097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方正兰亭黑_GBK" panose="02000000000000000000"/>
                </a:rPr>
                <a:t>Project background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97020" y="1033708"/>
            <a:ext cx="8949959" cy="34741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1834" y="128757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空间站机械臂机械臂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1834" y="1973110"/>
            <a:ext cx="3518635" cy="2279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</a:rPr>
              <a:t>        空间站核心舱机械臂是我国首个可长期在太空轨道运行的机械臂，它</a:t>
            </a:r>
            <a:r>
              <a:rPr lang="zh-CN" altLang="en-US" sz="1200" b="0" i="0" dirty="0">
                <a:effectLst/>
                <a:latin typeface="微软雅黑" panose="020B0503020204020204" pitchFamily="34" charset="-122"/>
              </a:rPr>
              <a:t>由两根臂杆组成，对应着人体的大臂和小臂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</a:rPr>
              <a:t>。两根臂杆的展开长度可达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</a:rPr>
              <a:t>10.2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</a:rPr>
              <a:t>米，可实现联合动作或单根臂杆的独立工作。</a:t>
            </a:r>
            <a:r>
              <a:rPr lang="zh-CN" altLang="en-US" sz="12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</a:rPr>
              <a:t>其肩部设置了三个关节、肘部设置了一个关节，腕部设置了三个关节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</a:rPr>
              <a:t>，一共</a:t>
            </a:r>
            <a:r>
              <a:rPr lang="zh-CN" altLang="en-US" sz="12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</a:rPr>
              <a:t>七关节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</a:rPr>
              <a:t>，每个关节对应一个自由度。</a:t>
            </a:r>
            <a:endParaRPr lang="en-US" altLang="zh-CN" sz="1200" b="0" i="0" dirty="0">
              <a:solidFill>
                <a:srgbClr val="000000"/>
              </a:solidFill>
              <a:effectLst/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</a:rPr>
              <a:t>         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44543" y="1820242"/>
            <a:ext cx="2032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74">
            <a:extLst>
              <a:ext uri="{FF2B5EF4-FFF2-40B4-BE49-F238E27FC236}">
                <a16:creationId xmlns:a16="http://schemas.microsoft.com/office/drawing/2014/main" id="{75764D55-F833-774A-D7BB-B7EC21255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55114" y="171960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10" name="Freeform 75">
              <a:extLst>
                <a:ext uri="{FF2B5EF4-FFF2-40B4-BE49-F238E27FC236}">
                  <a16:creationId xmlns:a16="http://schemas.microsoft.com/office/drawing/2014/main" id="{0EDE0B04-AA7B-0372-4CEA-54EB3FFAF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76">
              <a:extLst>
                <a:ext uri="{FF2B5EF4-FFF2-40B4-BE49-F238E27FC236}">
                  <a16:creationId xmlns:a16="http://schemas.microsoft.com/office/drawing/2014/main" id="{E20701CE-6E23-DC79-2214-054D790347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77">
              <a:extLst>
                <a:ext uri="{FF2B5EF4-FFF2-40B4-BE49-F238E27FC236}">
                  <a16:creationId xmlns:a16="http://schemas.microsoft.com/office/drawing/2014/main" id="{74B3EDB2-4DD9-43D5-D2B6-1F97ABFB12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223EFAD7-5654-978C-700D-F82C6F817B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0164225E-81F3-8C65-DC28-288560D48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BA398F93-F99E-E151-B895-C0FE08A812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81">
              <a:extLst>
                <a:ext uri="{FF2B5EF4-FFF2-40B4-BE49-F238E27FC236}">
                  <a16:creationId xmlns:a16="http://schemas.microsoft.com/office/drawing/2014/main" id="{6E64BA80-56DE-A30F-C6B7-D4857A78DA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Freeform 82">
              <a:extLst>
                <a:ext uri="{FF2B5EF4-FFF2-40B4-BE49-F238E27FC236}">
                  <a16:creationId xmlns:a16="http://schemas.microsoft.com/office/drawing/2014/main" id="{1F72EAC4-62AE-7322-B878-5C0EBFD8B9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83">
              <a:extLst>
                <a:ext uri="{FF2B5EF4-FFF2-40B4-BE49-F238E27FC236}">
                  <a16:creationId xmlns:a16="http://schemas.microsoft.com/office/drawing/2014/main" id="{667B6471-EE6D-C90D-598E-8800FCAC4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Freeform 84">
              <a:extLst>
                <a:ext uri="{FF2B5EF4-FFF2-40B4-BE49-F238E27FC236}">
                  <a16:creationId xmlns:a16="http://schemas.microsoft.com/office/drawing/2014/main" id="{006C0D59-D334-8B27-1443-9326450A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4B7E9307-69A1-4376-304C-D3E74E01E0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Freeform 86">
              <a:extLst>
                <a:ext uri="{FF2B5EF4-FFF2-40B4-BE49-F238E27FC236}">
                  <a16:creationId xmlns:a16="http://schemas.microsoft.com/office/drawing/2014/main" id="{06F27B5F-5199-BFC9-ECBD-9BC0328F92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87">
              <a:extLst>
                <a:ext uri="{FF2B5EF4-FFF2-40B4-BE49-F238E27FC236}">
                  <a16:creationId xmlns:a16="http://schemas.microsoft.com/office/drawing/2014/main" id="{F8FC6213-0077-629F-38A4-A6AC4D1DF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Freeform 88">
              <a:extLst>
                <a:ext uri="{FF2B5EF4-FFF2-40B4-BE49-F238E27FC236}">
                  <a16:creationId xmlns:a16="http://schemas.microsoft.com/office/drawing/2014/main" id="{663FC414-5227-D3E0-6912-FE8464064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A7FE397B-2D2E-5E67-DB69-FC6F7AE53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" name="Freeform 90">
              <a:extLst>
                <a:ext uri="{FF2B5EF4-FFF2-40B4-BE49-F238E27FC236}">
                  <a16:creationId xmlns:a16="http://schemas.microsoft.com/office/drawing/2014/main" id="{951EBFDA-41DA-7A00-67B0-DC9269AD8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Freeform 91">
              <a:extLst>
                <a:ext uri="{FF2B5EF4-FFF2-40B4-BE49-F238E27FC236}">
                  <a16:creationId xmlns:a16="http://schemas.microsoft.com/office/drawing/2014/main" id="{5833F00C-6016-34CE-B482-A50B20165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Freeform 92">
              <a:extLst>
                <a:ext uri="{FF2B5EF4-FFF2-40B4-BE49-F238E27FC236}">
                  <a16:creationId xmlns:a16="http://schemas.microsoft.com/office/drawing/2014/main" id="{A3F34332-1B64-1727-B55A-7B4CB2306D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93">
              <a:extLst>
                <a:ext uri="{FF2B5EF4-FFF2-40B4-BE49-F238E27FC236}">
                  <a16:creationId xmlns:a16="http://schemas.microsoft.com/office/drawing/2014/main" id="{B294D1A1-71F6-1B42-3E13-AD7EAC16B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Freeform 94">
              <a:extLst>
                <a:ext uri="{FF2B5EF4-FFF2-40B4-BE49-F238E27FC236}">
                  <a16:creationId xmlns:a16="http://schemas.microsoft.com/office/drawing/2014/main" id="{A02FC949-3CDE-8098-5DAD-55FF9CF092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95">
              <a:extLst>
                <a:ext uri="{FF2B5EF4-FFF2-40B4-BE49-F238E27FC236}">
                  <a16:creationId xmlns:a16="http://schemas.microsoft.com/office/drawing/2014/main" id="{240B502F-EC87-5760-9AB7-000318D55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Freeform 96">
              <a:extLst>
                <a:ext uri="{FF2B5EF4-FFF2-40B4-BE49-F238E27FC236}">
                  <a16:creationId xmlns:a16="http://schemas.microsoft.com/office/drawing/2014/main" id="{8568800C-9381-8AA0-7F37-344827407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97">
              <a:extLst>
                <a:ext uri="{FF2B5EF4-FFF2-40B4-BE49-F238E27FC236}">
                  <a16:creationId xmlns:a16="http://schemas.microsoft.com/office/drawing/2014/main" id="{2FCC8E00-2DA6-0886-6890-966E130F92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Freeform 98">
              <a:extLst>
                <a:ext uri="{FF2B5EF4-FFF2-40B4-BE49-F238E27FC236}">
                  <a16:creationId xmlns:a16="http://schemas.microsoft.com/office/drawing/2014/main" id="{9B98264D-22E4-4B5E-1840-CA5C75D43B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99">
              <a:extLst>
                <a:ext uri="{FF2B5EF4-FFF2-40B4-BE49-F238E27FC236}">
                  <a16:creationId xmlns:a16="http://schemas.microsoft.com/office/drawing/2014/main" id="{E3CC92B8-357C-8E0D-A8A4-E5411B1C42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Freeform 100">
              <a:extLst>
                <a:ext uri="{FF2B5EF4-FFF2-40B4-BE49-F238E27FC236}">
                  <a16:creationId xmlns:a16="http://schemas.microsoft.com/office/drawing/2014/main" id="{BD6732E0-4261-58FF-1E4E-F25F300C13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101">
              <a:extLst>
                <a:ext uri="{FF2B5EF4-FFF2-40B4-BE49-F238E27FC236}">
                  <a16:creationId xmlns:a16="http://schemas.microsoft.com/office/drawing/2014/main" id="{0E38E1BE-FF8E-8C05-5269-DBF633010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102">
              <a:extLst>
                <a:ext uri="{FF2B5EF4-FFF2-40B4-BE49-F238E27FC236}">
                  <a16:creationId xmlns:a16="http://schemas.microsoft.com/office/drawing/2014/main" id="{91F04877-C3F2-5056-4A74-9429F54FF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103">
              <a:extLst>
                <a:ext uri="{FF2B5EF4-FFF2-40B4-BE49-F238E27FC236}">
                  <a16:creationId xmlns:a16="http://schemas.microsoft.com/office/drawing/2014/main" id="{A9B5DD7D-0D96-E9A6-5A0E-6F3937966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Freeform 104">
              <a:extLst>
                <a:ext uri="{FF2B5EF4-FFF2-40B4-BE49-F238E27FC236}">
                  <a16:creationId xmlns:a16="http://schemas.microsoft.com/office/drawing/2014/main" id="{C9468859-C7DD-CB22-0624-48EBAAD660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105">
              <a:extLst>
                <a:ext uri="{FF2B5EF4-FFF2-40B4-BE49-F238E27FC236}">
                  <a16:creationId xmlns:a16="http://schemas.microsoft.com/office/drawing/2014/main" id="{21F1183A-706E-21AE-63C1-51E994EA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" name="Freeform 106">
              <a:extLst>
                <a:ext uri="{FF2B5EF4-FFF2-40B4-BE49-F238E27FC236}">
                  <a16:creationId xmlns:a16="http://schemas.microsoft.com/office/drawing/2014/main" id="{6A605343-B68D-DE7D-003C-F3368A702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107">
              <a:extLst>
                <a:ext uri="{FF2B5EF4-FFF2-40B4-BE49-F238E27FC236}">
                  <a16:creationId xmlns:a16="http://schemas.microsoft.com/office/drawing/2014/main" id="{2FCEA7C6-A4DE-D0E9-AE45-24A420046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Freeform 108">
              <a:extLst>
                <a:ext uri="{FF2B5EF4-FFF2-40B4-BE49-F238E27FC236}">
                  <a16:creationId xmlns:a16="http://schemas.microsoft.com/office/drawing/2014/main" id="{10E66B6F-6213-771D-17F9-868B6CA9B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109">
              <a:extLst>
                <a:ext uri="{FF2B5EF4-FFF2-40B4-BE49-F238E27FC236}">
                  <a16:creationId xmlns:a16="http://schemas.microsoft.com/office/drawing/2014/main" id="{4D17A7FE-CEF7-B5C5-3CA3-0C127B9714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110">
              <a:extLst>
                <a:ext uri="{FF2B5EF4-FFF2-40B4-BE49-F238E27FC236}">
                  <a16:creationId xmlns:a16="http://schemas.microsoft.com/office/drawing/2014/main" id="{04F50FB1-4B12-07B1-1CF4-FE79BF02F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111">
              <a:extLst>
                <a:ext uri="{FF2B5EF4-FFF2-40B4-BE49-F238E27FC236}">
                  <a16:creationId xmlns:a16="http://schemas.microsoft.com/office/drawing/2014/main" id="{573AE9D2-1B4B-25E2-C46A-36D7A8B62A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Freeform 112">
              <a:extLst>
                <a:ext uri="{FF2B5EF4-FFF2-40B4-BE49-F238E27FC236}">
                  <a16:creationId xmlns:a16="http://schemas.microsoft.com/office/drawing/2014/main" id="{D86FAAC7-772D-A41C-844F-58290FF8E9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113">
              <a:extLst>
                <a:ext uri="{FF2B5EF4-FFF2-40B4-BE49-F238E27FC236}">
                  <a16:creationId xmlns:a16="http://schemas.microsoft.com/office/drawing/2014/main" id="{FFBDC259-6679-4160-3858-0FFB798C5F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Freeform 114">
              <a:extLst>
                <a:ext uri="{FF2B5EF4-FFF2-40B4-BE49-F238E27FC236}">
                  <a16:creationId xmlns:a16="http://schemas.microsoft.com/office/drawing/2014/main" id="{51A875CE-AF70-D919-9044-A77FC82076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115">
              <a:extLst>
                <a:ext uri="{FF2B5EF4-FFF2-40B4-BE49-F238E27FC236}">
                  <a16:creationId xmlns:a16="http://schemas.microsoft.com/office/drawing/2014/main" id="{DAFF984D-80CA-FB61-D1C0-DE2622C3B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116">
              <a:extLst>
                <a:ext uri="{FF2B5EF4-FFF2-40B4-BE49-F238E27FC236}">
                  <a16:creationId xmlns:a16="http://schemas.microsoft.com/office/drawing/2014/main" id="{1655BDC4-A66A-D728-A77E-984AD6979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117">
              <a:extLst>
                <a:ext uri="{FF2B5EF4-FFF2-40B4-BE49-F238E27FC236}">
                  <a16:creationId xmlns:a16="http://schemas.microsoft.com/office/drawing/2014/main" id="{0A1015D8-9EA2-A8C6-7372-E8F98A4ED7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118">
              <a:extLst>
                <a:ext uri="{FF2B5EF4-FFF2-40B4-BE49-F238E27FC236}">
                  <a16:creationId xmlns:a16="http://schemas.microsoft.com/office/drawing/2014/main" id="{1227F707-FACE-3EE2-179E-FA2428FCA5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119">
              <a:extLst>
                <a:ext uri="{FF2B5EF4-FFF2-40B4-BE49-F238E27FC236}">
                  <a16:creationId xmlns:a16="http://schemas.microsoft.com/office/drawing/2014/main" id="{40AD1337-BDC0-58B1-2932-EDB0628C25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120">
              <a:extLst>
                <a:ext uri="{FF2B5EF4-FFF2-40B4-BE49-F238E27FC236}">
                  <a16:creationId xmlns:a16="http://schemas.microsoft.com/office/drawing/2014/main" id="{0428364C-F047-0456-77C8-742E7ECD2B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121">
              <a:extLst>
                <a:ext uri="{FF2B5EF4-FFF2-40B4-BE49-F238E27FC236}">
                  <a16:creationId xmlns:a16="http://schemas.microsoft.com/office/drawing/2014/main" id="{1958F050-9019-4142-5576-D3BCF3B893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122">
              <a:extLst>
                <a:ext uri="{FF2B5EF4-FFF2-40B4-BE49-F238E27FC236}">
                  <a16:creationId xmlns:a16="http://schemas.microsoft.com/office/drawing/2014/main" id="{A892359A-4601-BDC3-E951-40A2A52483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123">
              <a:extLst>
                <a:ext uri="{FF2B5EF4-FFF2-40B4-BE49-F238E27FC236}">
                  <a16:creationId xmlns:a16="http://schemas.microsoft.com/office/drawing/2014/main" id="{874BBA45-2A9E-694E-0C16-13F966B577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124">
              <a:extLst>
                <a:ext uri="{FF2B5EF4-FFF2-40B4-BE49-F238E27FC236}">
                  <a16:creationId xmlns:a16="http://schemas.microsoft.com/office/drawing/2014/main" id="{26D05BF1-444A-EE8A-E7D0-DB083AD3F3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125">
              <a:extLst>
                <a:ext uri="{FF2B5EF4-FFF2-40B4-BE49-F238E27FC236}">
                  <a16:creationId xmlns:a16="http://schemas.microsoft.com/office/drawing/2014/main" id="{DFFBBD55-45A6-E7EA-C90A-06DE677718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26">
              <a:extLst>
                <a:ext uri="{FF2B5EF4-FFF2-40B4-BE49-F238E27FC236}">
                  <a16:creationId xmlns:a16="http://schemas.microsoft.com/office/drawing/2014/main" id="{0E1C18A8-6E9B-B599-C15D-3D4BAE57D9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127">
              <a:extLst>
                <a:ext uri="{FF2B5EF4-FFF2-40B4-BE49-F238E27FC236}">
                  <a16:creationId xmlns:a16="http://schemas.microsoft.com/office/drawing/2014/main" id="{AC814A0A-C273-5B8F-1AC1-82E8A528CA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128">
              <a:extLst>
                <a:ext uri="{FF2B5EF4-FFF2-40B4-BE49-F238E27FC236}">
                  <a16:creationId xmlns:a16="http://schemas.microsoft.com/office/drawing/2014/main" id="{26624300-2BAE-C880-B3A0-9CCD61D6B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129">
              <a:extLst>
                <a:ext uri="{FF2B5EF4-FFF2-40B4-BE49-F238E27FC236}">
                  <a16:creationId xmlns:a16="http://schemas.microsoft.com/office/drawing/2014/main" id="{64F55316-389B-0FBC-79B2-437CE5901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130">
              <a:extLst>
                <a:ext uri="{FF2B5EF4-FFF2-40B4-BE49-F238E27FC236}">
                  <a16:creationId xmlns:a16="http://schemas.microsoft.com/office/drawing/2014/main" id="{031E0A13-AD4B-139A-C84A-E1841F8F4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31">
              <a:extLst>
                <a:ext uri="{FF2B5EF4-FFF2-40B4-BE49-F238E27FC236}">
                  <a16:creationId xmlns:a16="http://schemas.microsoft.com/office/drawing/2014/main" id="{0E807527-6E04-77F1-BDDB-BF2B24D865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32">
              <a:extLst>
                <a:ext uri="{FF2B5EF4-FFF2-40B4-BE49-F238E27FC236}">
                  <a16:creationId xmlns:a16="http://schemas.microsoft.com/office/drawing/2014/main" id="{A219D145-4E88-19FC-7ACD-931702388D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133">
              <a:extLst>
                <a:ext uri="{FF2B5EF4-FFF2-40B4-BE49-F238E27FC236}">
                  <a16:creationId xmlns:a16="http://schemas.microsoft.com/office/drawing/2014/main" id="{A0B3D5C5-74F8-6641-E117-21E2CE562B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134">
              <a:extLst>
                <a:ext uri="{FF2B5EF4-FFF2-40B4-BE49-F238E27FC236}">
                  <a16:creationId xmlns:a16="http://schemas.microsoft.com/office/drawing/2014/main" id="{258C778E-484F-6383-9627-63D0F11F63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135">
              <a:extLst>
                <a:ext uri="{FF2B5EF4-FFF2-40B4-BE49-F238E27FC236}">
                  <a16:creationId xmlns:a16="http://schemas.microsoft.com/office/drawing/2014/main" id="{58456EE5-ADEB-D29A-61F6-44C357F0AD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136">
              <a:extLst>
                <a:ext uri="{FF2B5EF4-FFF2-40B4-BE49-F238E27FC236}">
                  <a16:creationId xmlns:a16="http://schemas.microsoft.com/office/drawing/2014/main" id="{982BBEDA-DC19-C4AE-37C1-56359FDD7B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137">
              <a:extLst>
                <a:ext uri="{FF2B5EF4-FFF2-40B4-BE49-F238E27FC236}">
                  <a16:creationId xmlns:a16="http://schemas.microsoft.com/office/drawing/2014/main" id="{59FE05AE-793C-A9FD-7744-CA56904B4E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Freeform 138">
              <a:extLst>
                <a:ext uri="{FF2B5EF4-FFF2-40B4-BE49-F238E27FC236}">
                  <a16:creationId xmlns:a16="http://schemas.microsoft.com/office/drawing/2014/main" id="{8552C081-5C87-B98F-6924-6A977703DB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" name="Freeform 139">
              <a:extLst>
                <a:ext uri="{FF2B5EF4-FFF2-40B4-BE49-F238E27FC236}">
                  <a16:creationId xmlns:a16="http://schemas.microsoft.com/office/drawing/2014/main" id="{44F91AEA-B9FF-F456-1EC3-220311FE03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" name="Freeform 140">
              <a:extLst>
                <a:ext uri="{FF2B5EF4-FFF2-40B4-BE49-F238E27FC236}">
                  <a16:creationId xmlns:a16="http://schemas.microsoft.com/office/drawing/2014/main" id="{61247599-69B4-84C1-8908-31DB97D95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141">
              <a:extLst>
                <a:ext uri="{FF2B5EF4-FFF2-40B4-BE49-F238E27FC236}">
                  <a16:creationId xmlns:a16="http://schemas.microsoft.com/office/drawing/2014/main" id="{EA0E7783-500E-81A4-8346-399E90787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148E1E7-F6E8-A134-A4C5-61755280C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6" y="1694329"/>
            <a:ext cx="4385329" cy="24502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40921" y="108306"/>
            <a:ext cx="2262158" cy="549300"/>
            <a:chOff x="582354" y="205901"/>
            <a:chExt cx="2262158" cy="549300"/>
          </a:xfrm>
        </p:grpSpPr>
        <p:sp>
          <p:nvSpPr>
            <p:cNvPr id="4" name="矩形 3"/>
            <p:cNvSpPr/>
            <p:nvPr/>
          </p:nvSpPr>
          <p:spPr bwMode="auto">
            <a:xfrm>
              <a:off x="582354" y="205901"/>
              <a:ext cx="226215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第一部分：项目背景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224355" y="539757"/>
              <a:ext cx="120097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方正兰亭黑_GBK" panose="02000000000000000000"/>
                </a:rPr>
                <a:t>Project background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97020" y="1040001"/>
            <a:ext cx="8949959" cy="36034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37399" y="1813098"/>
            <a:ext cx="2032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74">
            <a:extLst>
              <a:ext uri="{FF2B5EF4-FFF2-40B4-BE49-F238E27FC236}">
                <a16:creationId xmlns:a16="http://schemas.microsoft.com/office/drawing/2014/main" id="{75764D55-F833-774A-D7BB-B7EC21255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55114" y="171960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10" name="Freeform 75">
              <a:extLst>
                <a:ext uri="{FF2B5EF4-FFF2-40B4-BE49-F238E27FC236}">
                  <a16:creationId xmlns:a16="http://schemas.microsoft.com/office/drawing/2014/main" id="{0EDE0B04-AA7B-0372-4CEA-54EB3FFAF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76">
              <a:extLst>
                <a:ext uri="{FF2B5EF4-FFF2-40B4-BE49-F238E27FC236}">
                  <a16:creationId xmlns:a16="http://schemas.microsoft.com/office/drawing/2014/main" id="{E20701CE-6E23-DC79-2214-054D790347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77">
              <a:extLst>
                <a:ext uri="{FF2B5EF4-FFF2-40B4-BE49-F238E27FC236}">
                  <a16:creationId xmlns:a16="http://schemas.microsoft.com/office/drawing/2014/main" id="{74B3EDB2-4DD9-43D5-D2B6-1F97ABFB12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223EFAD7-5654-978C-700D-F82C6F817B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0164225E-81F3-8C65-DC28-288560D48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BA398F93-F99E-E151-B895-C0FE08A812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81">
              <a:extLst>
                <a:ext uri="{FF2B5EF4-FFF2-40B4-BE49-F238E27FC236}">
                  <a16:creationId xmlns:a16="http://schemas.microsoft.com/office/drawing/2014/main" id="{6E64BA80-56DE-A30F-C6B7-D4857A78DA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Freeform 82">
              <a:extLst>
                <a:ext uri="{FF2B5EF4-FFF2-40B4-BE49-F238E27FC236}">
                  <a16:creationId xmlns:a16="http://schemas.microsoft.com/office/drawing/2014/main" id="{1F72EAC4-62AE-7322-B878-5C0EBFD8B9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83">
              <a:extLst>
                <a:ext uri="{FF2B5EF4-FFF2-40B4-BE49-F238E27FC236}">
                  <a16:creationId xmlns:a16="http://schemas.microsoft.com/office/drawing/2014/main" id="{667B6471-EE6D-C90D-598E-8800FCAC4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Freeform 84">
              <a:extLst>
                <a:ext uri="{FF2B5EF4-FFF2-40B4-BE49-F238E27FC236}">
                  <a16:creationId xmlns:a16="http://schemas.microsoft.com/office/drawing/2014/main" id="{006C0D59-D334-8B27-1443-9326450A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4B7E9307-69A1-4376-304C-D3E74E01E0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Freeform 86">
              <a:extLst>
                <a:ext uri="{FF2B5EF4-FFF2-40B4-BE49-F238E27FC236}">
                  <a16:creationId xmlns:a16="http://schemas.microsoft.com/office/drawing/2014/main" id="{06F27B5F-5199-BFC9-ECBD-9BC0328F92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87">
              <a:extLst>
                <a:ext uri="{FF2B5EF4-FFF2-40B4-BE49-F238E27FC236}">
                  <a16:creationId xmlns:a16="http://schemas.microsoft.com/office/drawing/2014/main" id="{F8FC6213-0077-629F-38A4-A6AC4D1DF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Freeform 88">
              <a:extLst>
                <a:ext uri="{FF2B5EF4-FFF2-40B4-BE49-F238E27FC236}">
                  <a16:creationId xmlns:a16="http://schemas.microsoft.com/office/drawing/2014/main" id="{663FC414-5227-D3E0-6912-FE8464064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A7FE397B-2D2E-5E67-DB69-FC6F7AE53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" name="Freeform 90">
              <a:extLst>
                <a:ext uri="{FF2B5EF4-FFF2-40B4-BE49-F238E27FC236}">
                  <a16:creationId xmlns:a16="http://schemas.microsoft.com/office/drawing/2014/main" id="{951EBFDA-41DA-7A00-67B0-DC9269AD8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Freeform 91">
              <a:extLst>
                <a:ext uri="{FF2B5EF4-FFF2-40B4-BE49-F238E27FC236}">
                  <a16:creationId xmlns:a16="http://schemas.microsoft.com/office/drawing/2014/main" id="{5833F00C-6016-34CE-B482-A50B20165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Freeform 92">
              <a:extLst>
                <a:ext uri="{FF2B5EF4-FFF2-40B4-BE49-F238E27FC236}">
                  <a16:creationId xmlns:a16="http://schemas.microsoft.com/office/drawing/2014/main" id="{A3F34332-1B64-1727-B55A-7B4CB2306D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93">
              <a:extLst>
                <a:ext uri="{FF2B5EF4-FFF2-40B4-BE49-F238E27FC236}">
                  <a16:creationId xmlns:a16="http://schemas.microsoft.com/office/drawing/2014/main" id="{B294D1A1-71F6-1B42-3E13-AD7EAC16B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Freeform 94">
              <a:extLst>
                <a:ext uri="{FF2B5EF4-FFF2-40B4-BE49-F238E27FC236}">
                  <a16:creationId xmlns:a16="http://schemas.microsoft.com/office/drawing/2014/main" id="{A02FC949-3CDE-8098-5DAD-55FF9CF092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95">
              <a:extLst>
                <a:ext uri="{FF2B5EF4-FFF2-40B4-BE49-F238E27FC236}">
                  <a16:creationId xmlns:a16="http://schemas.microsoft.com/office/drawing/2014/main" id="{240B502F-EC87-5760-9AB7-000318D55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Freeform 96">
              <a:extLst>
                <a:ext uri="{FF2B5EF4-FFF2-40B4-BE49-F238E27FC236}">
                  <a16:creationId xmlns:a16="http://schemas.microsoft.com/office/drawing/2014/main" id="{8568800C-9381-8AA0-7F37-344827407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97">
              <a:extLst>
                <a:ext uri="{FF2B5EF4-FFF2-40B4-BE49-F238E27FC236}">
                  <a16:creationId xmlns:a16="http://schemas.microsoft.com/office/drawing/2014/main" id="{2FCC8E00-2DA6-0886-6890-966E130F92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Freeform 98">
              <a:extLst>
                <a:ext uri="{FF2B5EF4-FFF2-40B4-BE49-F238E27FC236}">
                  <a16:creationId xmlns:a16="http://schemas.microsoft.com/office/drawing/2014/main" id="{9B98264D-22E4-4B5E-1840-CA5C75D43B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99">
              <a:extLst>
                <a:ext uri="{FF2B5EF4-FFF2-40B4-BE49-F238E27FC236}">
                  <a16:creationId xmlns:a16="http://schemas.microsoft.com/office/drawing/2014/main" id="{E3CC92B8-357C-8E0D-A8A4-E5411B1C42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Freeform 100">
              <a:extLst>
                <a:ext uri="{FF2B5EF4-FFF2-40B4-BE49-F238E27FC236}">
                  <a16:creationId xmlns:a16="http://schemas.microsoft.com/office/drawing/2014/main" id="{BD6732E0-4261-58FF-1E4E-F25F300C13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101">
              <a:extLst>
                <a:ext uri="{FF2B5EF4-FFF2-40B4-BE49-F238E27FC236}">
                  <a16:creationId xmlns:a16="http://schemas.microsoft.com/office/drawing/2014/main" id="{0E38E1BE-FF8E-8C05-5269-DBF633010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102">
              <a:extLst>
                <a:ext uri="{FF2B5EF4-FFF2-40B4-BE49-F238E27FC236}">
                  <a16:creationId xmlns:a16="http://schemas.microsoft.com/office/drawing/2014/main" id="{91F04877-C3F2-5056-4A74-9429F54FF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103">
              <a:extLst>
                <a:ext uri="{FF2B5EF4-FFF2-40B4-BE49-F238E27FC236}">
                  <a16:creationId xmlns:a16="http://schemas.microsoft.com/office/drawing/2014/main" id="{A9B5DD7D-0D96-E9A6-5A0E-6F3937966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Freeform 104">
              <a:extLst>
                <a:ext uri="{FF2B5EF4-FFF2-40B4-BE49-F238E27FC236}">
                  <a16:creationId xmlns:a16="http://schemas.microsoft.com/office/drawing/2014/main" id="{C9468859-C7DD-CB22-0624-48EBAAD660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105">
              <a:extLst>
                <a:ext uri="{FF2B5EF4-FFF2-40B4-BE49-F238E27FC236}">
                  <a16:creationId xmlns:a16="http://schemas.microsoft.com/office/drawing/2014/main" id="{21F1183A-706E-21AE-63C1-51E994EA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" name="Freeform 106">
              <a:extLst>
                <a:ext uri="{FF2B5EF4-FFF2-40B4-BE49-F238E27FC236}">
                  <a16:creationId xmlns:a16="http://schemas.microsoft.com/office/drawing/2014/main" id="{6A605343-B68D-DE7D-003C-F3368A702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107">
              <a:extLst>
                <a:ext uri="{FF2B5EF4-FFF2-40B4-BE49-F238E27FC236}">
                  <a16:creationId xmlns:a16="http://schemas.microsoft.com/office/drawing/2014/main" id="{2FCEA7C6-A4DE-D0E9-AE45-24A420046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Freeform 108">
              <a:extLst>
                <a:ext uri="{FF2B5EF4-FFF2-40B4-BE49-F238E27FC236}">
                  <a16:creationId xmlns:a16="http://schemas.microsoft.com/office/drawing/2014/main" id="{10E66B6F-6213-771D-17F9-868B6CA9B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109">
              <a:extLst>
                <a:ext uri="{FF2B5EF4-FFF2-40B4-BE49-F238E27FC236}">
                  <a16:creationId xmlns:a16="http://schemas.microsoft.com/office/drawing/2014/main" id="{4D17A7FE-CEF7-B5C5-3CA3-0C127B9714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110">
              <a:extLst>
                <a:ext uri="{FF2B5EF4-FFF2-40B4-BE49-F238E27FC236}">
                  <a16:creationId xmlns:a16="http://schemas.microsoft.com/office/drawing/2014/main" id="{04F50FB1-4B12-07B1-1CF4-FE79BF02F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111">
              <a:extLst>
                <a:ext uri="{FF2B5EF4-FFF2-40B4-BE49-F238E27FC236}">
                  <a16:creationId xmlns:a16="http://schemas.microsoft.com/office/drawing/2014/main" id="{573AE9D2-1B4B-25E2-C46A-36D7A8B62A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Freeform 112">
              <a:extLst>
                <a:ext uri="{FF2B5EF4-FFF2-40B4-BE49-F238E27FC236}">
                  <a16:creationId xmlns:a16="http://schemas.microsoft.com/office/drawing/2014/main" id="{D86FAAC7-772D-A41C-844F-58290FF8E9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113">
              <a:extLst>
                <a:ext uri="{FF2B5EF4-FFF2-40B4-BE49-F238E27FC236}">
                  <a16:creationId xmlns:a16="http://schemas.microsoft.com/office/drawing/2014/main" id="{FFBDC259-6679-4160-3858-0FFB798C5F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Freeform 114">
              <a:extLst>
                <a:ext uri="{FF2B5EF4-FFF2-40B4-BE49-F238E27FC236}">
                  <a16:creationId xmlns:a16="http://schemas.microsoft.com/office/drawing/2014/main" id="{51A875CE-AF70-D919-9044-A77FC82076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115">
              <a:extLst>
                <a:ext uri="{FF2B5EF4-FFF2-40B4-BE49-F238E27FC236}">
                  <a16:creationId xmlns:a16="http://schemas.microsoft.com/office/drawing/2014/main" id="{DAFF984D-80CA-FB61-D1C0-DE2622C3B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116">
              <a:extLst>
                <a:ext uri="{FF2B5EF4-FFF2-40B4-BE49-F238E27FC236}">
                  <a16:creationId xmlns:a16="http://schemas.microsoft.com/office/drawing/2014/main" id="{1655BDC4-A66A-D728-A77E-984AD6979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117">
              <a:extLst>
                <a:ext uri="{FF2B5EF4-FFF2-40B4-BE49-F238E27FC236}">
                  <a16:creationId xmlns:a16="http://schemas.microsoft.com/office/drawing/2014/main" id="{0A1015D8-9EA2-A8C6-7372-E8F98A4ED7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118">
              <a:extLst>
                <a:ext uri="{FF2B5EF4-FFF2-40B4-BE49-F238E27FC236}">
                  <a16:creationId xmlns:a16="http://schemas.microsoft.com/office/drawing/2014/main" id="{1227F707-FACE-3EE2-179E-FA2428FCA5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119">
              <a:extLst>
                <a:ext uri="{FF2B5EF4-FFF2-40B4-BE49-F238E27FC236}">
                  <a16:creationId xmlns:a16="http://schemas.microsoft.com/office/drawing/2014/main" id="{40AD1337-BDC0-58B1-2932-EDB0628C25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120">
              <a:extLst>
                <a:ext uri="{FF2B5EF4-FFF2-40B4-BE49-F238E27FC236}">
                  <a16:creationId xmlns:a16="http://schemas.microsoft.com/office/drawing/2014/main" id="{0428364C-F047-0456-77C8-742E7ECD2B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121">
              <a:extLst>
                <a:ext uri="{FF2B5EF4-FFF2-40B4-BE49-F238E27FC236}">
                  <a16:creationId xmlns:a16="http://schemas.microsoft.com/office/drawing/2014/main" id="{1958F050-9019-4142-5576-D3BCF3B893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122">
              <a:extLst>
                <a:ext uri="{FF2B5EF4-FFF2-40B4-BE49-F238E27FC236}">
                  <a16:creationId xmlns:a16="http://schemas.microsoft.com/office/drawing/2014/main" id="{A892359A-4601-BDC3-E951-40A2A52483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123">
              <a:extLst>
                <a:ext uri="{FF2B5EF4-FFF2-40B4-BE49-F238E27FC236}">
                  <a16:creationId xmlns:a16="http://schemas.microsoft.com/office/drawing/2014/main" id="{874BBA45-2A9E-694E-0C16-13F966B577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124">
              <a:extLst>
                <a:ext uri="{FF2B5EF4-FFF2-40B4-BE49-F238E27FC236}">
                  <a16:creationId xmlns:a16="http://schemas.microsoft.com/office/drawing/2014/main" id="{26D05BF1-444A-EE8A-E7D0-DB083AD3F3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125">
              <a:extLst>
                <a:ext uri="{FF2B5EF4-FFF2-40B4-BE49-F238E27FC236}">
                  <a16:creationId xmlns:a16="http://schemas.microsoft.com/office/drawing/2014/main" id="{DFFBBD55-45A6-E7EA-C90A-06DE677718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26">
              <a:extLst>
                <a:ext uri="{FF2B5EF4-FFF2-40B4-BE49-F238E27FC236}">
                  <a16:creationId xmlns:a16="http://schemas.microsoft.com/office/drawing/2014/main" id="{0E1C18A8-6E9B-B599-C15D-3D4BAE57D9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127">
              <a:extLst>
                <a:ext uri="{FF2B5EF4-FFF2-40B4-BE49-F238E27FC236}">
                  <a16:creationId xmlns:a16="http://schemas.microsoft.com/office/drawing/2014/main" id="{AC814A0A-C273-5B8F-1AC1-82E8A528CA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128">
              <a:extLst>
                <a:ext uri="{FF2B5EF4-FFF2-40B4-BE49-F238E27FC236}">
                  <a16:creationId xmlns:a16="http://schemas.microsoft.com/office/drawing/2014/main" id="{26624300-2BAE-C880-B3A0-9CCD61D6B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129">
              <a:extLst>
                <a:ext uri="{FF2B5EF4-FFF2-40B4-BE49-F238E27FC236}">
                  <a16:creationId xmlns:a16="http://schemas.microsoft.com/office/drawing/2014/main" id="{64F55316-389B-0FBC-79B2-437CE5901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130">
              <a:extLst>
                <a:ext uri="{FF2B5EF4-FFF2-40B4-BE49-F238E27FC236}">
                  <a16:creationId xmlns:a16="http://schemas.microsoft.com/office/drawing/2014/main" id="{031E0A13-AD4B-139A-C84A-E1841F8F4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31">
              <a:extLst>
                <a:ext uri="{FF2B5EF4-FFF2-40B4-BE49-F238E27FC236}">
                  <a16:creationId xmlns:a16="http://schemas.microsoft.com/office/drawing/2014/main" id="{0E807527-6E04-77F1-BDDB-BF2B24D865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32">
              <a:extLst>
                <a:ext uri="{FF2B5EF4-FFF2-40B4-BE49-F238E27FC236}">
                  <a16:creationId xmlns:a16="http://schemas.microsoft.com/office/drawing/2014/main" id="{A219D145-4E88-19FC-7ACD-931702388D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133">
              <a:extLst>
                <a:ext uri="{FF2B5EF4-FFF2-40B4-BE49-F238E27FC236}">
                  <a16:creationId xmlns:a16="http://schemas.microsoft.com/office/drawing/2014/main" id="{A0B3D5C5-74F8-6641-E117-21E2CE562B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134">
              <a:extLst>
                <a:ext uri="{FF2B5EF4-FFF2-40B4-BE49-F238E27FC236}">
                  <a16:creationId xmlns:a16="http://schemas.microsoft.com/office/drawing/2014/main" id="{258C778E-484F-6383-9627-63D0F11F63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135">
              <a:extLst>
                <a:ext uri="{FF2B5EF4-FFF2-40B4-BE49-F238E27FC236}">
                  <a16:creationId xmlns:a16="http://schemas.microsoft.com/office/drawing/2014/main" id="{58456EE5-ADEB-D29A-61F6-44C357F0AD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136">
              <a:extLst>
                <a:ext uri="{FF2B5EF4-FFF2-40B4-BE49-F238E27FC236}">
                  <a16:creationId xmlns:a16="http://schemas.microsoft.com/office/drawing/2014/main" id="{982BBEDA-DC19-C4AE-37C1-56359FDD7B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137">
              <a:extLst>
                <a:ext uri="{FF2B5EF4-FFF2-40B4-BE49-F238E27FC236}">
                  <a16:creationId xmlns:a16="http://schemas.microsoft.com/office/drawing/2014/main" id="{59FE05AE-793C-A9FD-7744-CA56904B4E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Freeform 138">
              <a:extLst>
                <a:ext uri="{FF2B5EF4-FFF2-40B4-BE49-F238E27FC236}">
                  <a16:creationId xmlns:a16="http://schemas.microsoft.com/office/drawing/2014/main" id="{8552C081-5C87-B98F-6924-6A977703DB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" name="Freeform 139">
              <a:extLst>
                <a:ext uri="{FF2B5EF4-FFF2-40B4-BE49-F238E27FC236}">
                  <a16:creationId xmlns:a16="http://schemas.microsoft.com/office/drawing/2014/main" id="{44F91AEA-B9FF-F456-1EC3-220311FE03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" name="Freeform 140">
              <a:extLst>
                <a:ext uri="{FF2B5EF4-FFF2-40B4-BE49-F238E27FC236}">
                  <a16:creationId xmlns:a16="http://schemas.microsoft.com/office/drawing/2014/main" id="{61247599-69B4-84C1-8908-31DB97D95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141">
              <a:extLst>
                <a:ext uri="{FF2B5EF4-FFF2-40B4-BE49-F238E27FC236}">
                  <a16:creationId xmlns:a16="http://schemas.microsoft.com/office/drawing/2014/main" id="{EA0E7783-500E-81A4-8346-399E90787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47B6B7DA-DC2B-970A-6DEB-C1EE806A59DE}"/>
              </a:ext>
            </a:extLst>
          </p:cNvPr>
          <p:cNvSpPr/>
          <p:nvPr/>
        </p:nvSpPr>
        <p:spPr>
          <a:xfrm>
            <a:off x="337399" y="1876961"/>
            <a:ext cx="4406051" cy="227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</a:rPr>
              <a:t>空间站核心舱机械臂采用</a:t>
            </a:r>
            <a:r>
              <a:rPr lang="zh-CN" altLang="en-US" sz="1200" b="1" i="0" dirty="0">
                <a:effectLst/>
                <a:latin typeface="微软雅黑" panose="020B0503020204020204" pitchFamily="34" charset="-122"/>
              </a:rPr>
              <a:t>“肩</a:t>
            </a:r>
            <a:r>
              <a:rPr lang="en-US" altLang="zh-CN" sz="1200" b="1" i="0" dirty="0">
                <a:effectLst/>
                <a:latin typeface="微软雅黑" panose="020B0503020204020204" pitchFamily="34" charset="-122"/>
              </a:rPr>
              <a:t>3+</a:t>
            </a:r>
            <a:r>
              <a:rPr lang="zh-CN" altLang="en-US" sz="1200" b="1" i="0" dirty="0">
                <a:effectLst/>
                <a:latin typeface="微软雅黑" panose="020B0503020204020204" pitchFamily="34" charset="-122"/>
              </a:rPr>
              <a:t>肘</a:t>
            </a:r>
            <a:r>
              <a:rPr lang="en-US" altLang="zh-CN" sz="1200" b="1" i="0" dirty="0">
                <a:effectLst/>
                <a:latin typeface="微软雅黑" panose="020B0503020204020204" pitchFamily="34" charset="-122"/>
              </a:rPr>
              <a:t>1+</a:t>
            </a:r>
            <a:r>
              <a:rPr lang="zh-CN" altLang="en-US" sz="1200" b="1" i="0" dirty="0">
                <a:effectLst/>
                <a:latin typeface="微软雅黑" panose="020B0503020204020204" pitchFamily="34" charset="-122"/>
              </a:rPr>
              <a:t>腕</a:t>
            </a:r>
            <a:r>
              <a:rPr lang="en-US" altLang="zh-CN" sz="1200" b="1" i="0" dirty="0">
                <a:effectLst/>
                <a:latin typeface="微软雅黑" panose="020B0503020204020204" pitchFamily="34" charset="-122"/>
              </a:rPr>
              <a:t>3”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</a:rPr>
              <a:t>的配置方案，</a:t>
            </a:r>
            <a:r>
              <a:rPr lang="zh-CN" altLang="en-US" sz="12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</a:rPr>
              <a:t>肩部关节与腕部关节配置完全相同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</a:rPr>
              <a:t>，两端的活动功能一致</a:t>
            </a:r>
            <a:endParaRPr lang="en-US" altLang="zh-CN" sz="1200" b="0" i="0" dirty="0">
              <a:solidFill>
                <a:srgbClr val="000000"/>
              </a:solidFill>
              <a:effectLst/>
              <a:latin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</a:rPr>
              <a:t>同时，机械臂的肩部与腕部各有一个末端执行器，通过末端执行器与舱体表面的目标适配器进行对接。</a:t>
            </a:r>
            <a:endParaRPr lang="en-US" altLang="zh-CN" sz="1200" b="0" i="0" dirty="0">
              <a:solidFill>
                <a:srgbClr val="000000"/>
              </a:solidFill>
              <a:effectLst/>
              <a:latin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</a:rPr>
              <a:t>在空间站三大舱段外表面均配置了大量的</a:t>
            </a:r>
            <a:r>
              <a:rPr lang="zh-CN" altLang="en-US" sz="12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</a:rPr>
              <a:t>适配器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</a:rPr>
              <a:t>，机械臂通过与其对接和分离，同时配合各关节的联合运动，</a:t>
            </a:r>
            <a:r>
              <a:rPr lang="zh-CN" altLang="en-US" sz="1200" b="0" i="0" dirty="0">
                <a:effectLst/>
                <a:latin typeface="微软雅黑" panose="020B0503020204020204" pitchFamily="34" charset="-122"/>
              </a:rPr>
              <a:t>就能实现在空间站舱体表面自主</a:t>
            </a:r>
            <a:r>
              <a:rPr lang="zh-CN" altLang="en-US" sz="1200" b="1" i="0" dirty="0">
                <a:effectLst/>
                <a:latin typeface="微软雅黑" panose="020B0503020204020204" pitchFamily="34" charset="-122"/>
              </a:rPr>
              <a:t>爬行功能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</a:rPr>
              <a:t>，能自行选择合适的转位基座实现舱外爬行，</a:t>
            </a:r>
            <a:r>
              <a:rPr lang="zh-CN" altLang="en-US" sz="1200" b="0" i="0" dirty="0">
                <a:effectLst/>
                <a:latin typeface="微软雅黑" panose="020B0503020204020204" pitchFamily="34" charset="-122"/>
              </a:rPr>
              <a:t>实现</a:t>
            </a:r>
            <a:r>
              <a:rPr lang="zh-CN" altLang="en-US" sz="1200" b="1" i="0" dirty="0">
                <a:effectLst/>
                <a:latin typeface="微软雅黑" panose="020B0503020204020204" pitchFamily="34" charset="-122"/>
              </a:rPr>
              <a:t>自我移位</a:t>
            </a:r>
            <a:r>
              <a:rPr lang="zh-CN" altLang="en-US" sz="1200" b="0" i="0" dirty="0">
                <a:effectLst/>
                <a:latin typeface="微软雅黑" panose="020B0503020204020204" pitchFamily="34" charset="-122"/>
              </a:rPr>
              <a:t>。</a:t>
            </a:r>
            <a:endParaRPr lang="en-US" altLang="zh-CN" sz="1050" dirty="0">
              <a:latin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443CCA-9D7D-7BBF-0C66-3E9C41128031}"/>
              </a:ext>
            </a:extLst>
          </p:cNvPr>
          <p:cNvSpPr/>
          <p:nvPr/>
        </p:nvSpPr>
        <p:spPr>
          <a:xfrm>
            <a:off x="231834" y="128757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空间站机械臂机械臂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1EE4BE-C10C-8E10-9D78-A2B567F9C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023" y="1813098"/>
            <a:ext cx="4054383" cy="226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0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94672" y="108306"/>
            <a:ext cx="2954655" cy="584776"/>
            <a:chOff x="236105" y="205901"/>
            <a:chExt cx="2954655" cy="584776"/>
          </a:xfrm>
        </p:grpSpPr>
        <p:sp>
          <p:nvSpPr>
            <p:cNvPr id="4" name="矩形 3"/>
            <p:cNvSpPr/>
            <p:nvPr/>
          </p:nvSpPr>
          <p:spPr bwMode="auto">
            <a:xfrm>
              <a:off x="236105" y="205901"/>
              <a:ext cx="29546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第二部分：模型结构与参数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830018" y="575233"/>
              <a:ext cx="176683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方正兰亭黑_GBK" panose="02000000000000000000"/>
                </a:rPr>
                <a:t>Model structure and parameters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172496" y="1122829"/>
            <a:ext cx="8756001" cy="37999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grpSp>
        <p:nvGrpSpPr>
          <p:cNvPr id="9" name="Group 74">
            <a:extLst>
              <a:ext uri="{FF2B5EF4-FFF2-40B4-BE49-F238E27FC236}">
                <a16:creationId xmlns:a16="http://schemas.microsoft.com/office/drawing/2014/main" id="{75764D55-F833-774A-D7BB-B7EC21255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55114" y="171960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10" name="Freeform 75">
              <a:extLst>
                <a:ext uri="{FF2B5EF4-FFF2-40B4-BE49-F238E27FC236}">
                  <a16:creationId xmlns:a16="http://schemas.microsoft.com/office/drawing/2014/main" id="{0EDE0B04-AA7B-0372-4CEA-54EB3FFAF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76">
              <a:extLst>
                <a:ext uri="{FF2B5EF4-FFF2-40B4-BE49-F238E27FC236}">
                  <a16:creationId xmlns:a16="http://schemas.microsoft.com/office/drawing/2014/main" id="{E20701CE-6E23-DC79-2214-054D790347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77">
              <a:extLst>
                <a:ext uri="{FF2B5EF4-FFF2-40B4-BE49-F238E27FC236}">
                  <a16:creationId xmlns:a16="http://schemas.microsoft.com/office/drawing/2014/main" id="{74B3EDB2-4DD9-43D5-D2B6-1F97ABFB12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223EFAD7-5654-978C-700D-F82C6F817B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0164225E-81F3-8C65-DC28-288560D48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BA398F93-F99E-E151-B895-C0FE08A812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81">
              <a:extLst>
                <a:ext uri="{FF2B5EF4-FFF2-40B4-BE49-F238E27FC236}">
                  <a16:creationId xmlns:a16="http://schemas.microsoft.com/office/drawing/2014/main" id="{6E64BA80-56DE-A30F-C6B7-D4857A78DA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Freeform 82">
              <a:extLst>
                <a:ext uri="{FF2B5EF4-FFF2-40B4-BE49-F238E27FC236}">
                  <a16:creationId xmlns:a16="http://schemas.microsoft.com/office/drawing/2014/main" id="{1F72EAC4-62AE-7322-B878-5C0EBFD8B9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83">
              <a:extLst>
                <a:ext uri="{FF2B5EF4-FFF2-40B4-BE49-F238E27FC236}">
                  <a16:creationId xmlns:a16="http://schemas.microsoft.com/office/drawing/2014/main" id="{667B6471-EE6D-C90D-598E-8800FCAC4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Freeform 84">
              <a:extLst>
                <a:ext uri="{FF2B5EF4-FFF2-40B4-BE49-F238E27FC236}">
                  <a16:creationId xmlns:a16="http://schemas.microsoft.com/office/drawing/2014/main" id="{006C0D59-D334-8B27-1443-9326450A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4B7E9307-69A1-4376-304C-D3E74E01E0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Freeform 86">
              <a:extLst>
                <a:ext uri="{FF2B5EF4-FFF2-40B4-BE49-F238E27FC236}">
                  <a16:creationId xmlns:a16="http://schemas.microsoft.com/office/drawing/2014/main" id="{06F27B5F-5199-BFC9-ECBD-9BC0328F92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87">
              <a:extLst>
                <a:ext uri="{FF2B5EF4-FFF2-40B4-BE49-F238E27FC236}">
                  <a16:creationId xmlns:a16="http://schemas.microsoft.com/office/drawing/2014/main" id="{F8FC6213-0077-629F-38A4-A6AC4D1DF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Freeform 88">
              <a:extLst>
                <a:ext uri="{FF2B5EF4-FFF2-40B4-BE49-F238E27FC236}">
                  <a16:creationId xmlns:a16="http://schemas.microsoft.com/office/drawing/2014/main" id="{663FC414-5227-D3E0-6912-FE8464064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A7FE397B-2D2E-5E67-DB69-FC6F7AE53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" name="Freeform 90">
              <a:extLst>
                <a:ext uri="{FF2B5EF4-FFF2-40B4-BE49-F238E27FC236}">
                  <a16:creationId xmlns:a16="http://schemas.microsoft.com/office/drawing/2014/main" id="{951EBFDA-41DA-7A00-67B0-DC9269AD8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Freeform 91">
              <a:extLst>
                <a:ext uri="{FF2B5EF4-FFF2-40B4-BE49-F238E27FC236}">
                  <a16:creationId xmlns:a16="http://schemas.microsoft.com/office/drawing/2014/main" id="{5833F00C-6016-34CE-B482-A50B20165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Freeform 92">
              <a:extLst>
                <a:ext uri="{FF2B5EF4-FFF2-40B4-BE49-F238E27FC236}">
                  <a16:creationId xmlns:a16="http://schemas.microsoft.com/office/drawing/2014/main" id="{A3F34332-1B64-1727-B55A-7B4CB2306D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93">
              <a:extLst>
                <a:ext uri="{FF2B5EF4-FFF2-40B4-BE49-F238E27FC236}">
                  <a16:creationId xmlns:a16="http://schemas.microsoft.com/office/drawing/2014/main" id="{B294D1A1-71F6-1B42-3E13-AD7EAC16B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Freeform 94">
              <a:extLst>
                <a:ext uri="{FF2B5EF4-FFF2-40B4-BE49-F238E27FC236}">
                  <a16:creationId xmlns:a16="http://schemas.microsoft.com/office/drawing/2014/main" id="{A02FC949-3CDE-8098-5DAD-55FF9CF092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95">
              <a:extLst>
                <a:ext uri="{FF2B5EF4-FFF2-40B4-BE49-F238E27FC236}">
                  <a16:creationId xmlns:a16="http://schemas.microsoft.com/office/drawing/2014/main" id="{240B502F-EC87-5760-9AB7-000318D55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Freeform 96">
              <a:extLst>
                <a:ext uri="{FF2B5EF4-FFF2-40B4-BE49-F238E27FC236}">
                  <a16:creationId xmlns:a16="http://schemas.microsoft.com/office/drawing/2014/main" id="{8568800C-9381-8AA0-7F37-344827407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97">
              <a:extLst>
                <a:ext uri="{FF2B5EF4-FFF2-40B4-BE49-F238E27FC236}">
                  <a16:creationId xmlns:a16="http://schemas.microsoft.com/office/drawing/2014/main" id="{2FCC8E00-2DA6-0886-6890-966E130F92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Freeform 98">
              <a:extLst>
                <a:ext uri="{FF2B5EF4-FFF2-40B4-BE49-F238E27FC236}">
                  <a16:creationId xmlns:a16="http://schemas.microsoft.com/office/drawing/2014/main" id="{9B98264D-22E4-4B5E-1840-CA5C75D43B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99">
              <a:extLst>
                <a:ext uri="{FF2B5EF4-FFF2-40B4-BE49-F238E27FC236}">
                  <a16:creationId xmlns:a16="http://schemas.microsoft.com/office/drawing/2014/main" id="{E3CC92B8-357C-8E0D-A8A4-E5411B1C42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Freeform 100">
              <a:extLst>
                <a:ext uri="{FF2B5EF4-FFF2-40B4-BE49-F238E27FC236}">
                  <a16:creationId xmlns:a16="http://schemas.microsoft.com/office/drawing/2014/main" id="{BD6732E0-4261-58FF-1E4E-F25F300C13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101">
              <a:extLst>
                <a:ext uri="{FF2B5EF4-FFF2-40B4-BE49-F238E27FC236}">
                  <a16:creationId xmlns:a16="http://schemas.microsoft.com/office/drawing/2014/main" id="{0E38E1BE-FF8E-8C05-5269-DBF633010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102">
              <a:extLst>
                <a:ext uri="{FF2B5EF4-FFF2-40B4-BE49-F238E27FC236}">
                  <a16:creationId xmlns:a16="http://schemas.microsoft.com/office/drawing/2014/main" id="{91F04877-C3F2-5056-4A74-9429F54FF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103">
              <a:extLst>
                <a:ext uri="{FF2B5EF4-FFF2-40B4-BE49-F238E27FC236}">
                  <a16:creationId xmlns:a16="http://schemas.microsoft.com/office/drawing/2014/main" id="{A9B5DD7D-0D96-E9A6-5A0E-6F3937966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Freeform 104">
              <a:extLst>
                <a:ext uri="{FF2B5EF4-FFF2-40B4-BE49-F238E27FC236}">
                  <a16:creationId xmlns:a16="http://schemas.microsoft.com/office/drawing/2014/main" id="{C9468859-C7DD-CB22-0624-48EBAAD660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105">
              <a:extLst>
                <a:ext uri="{FF2B5EF4-FFF2-40B4-BE49-F238E27FC236}">
                  <a16:creationId xmlns:a16="http://schemas.microsoft.com/office/drawing/2014/main" id="{21F1183A-706E-21AE-63C1-51E994EA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" name="Freeform 106">
              <a:extLst>
                <a:ext uri="{FF2B5EF4-FFF2-40B4-BE49-F238E27FC236}">
                  <a16:creationId xmlns:a16="http://schemas.microsoft.com/office/drawing/2014/main" id="{6A605343-B68D-DE7D-003C-F3368A702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107">
              <a:extLst>
                <a:ext uri="{FF2B5EF4-FFF2-40B4-BE49-F238E27FC236}">
                  <a16:creationId xmlns:a16="http://schemas.microsoft.com/office/drawing/2014/main" id="{2FCEA7C6-A4DE-D0E9-AE45-24A420046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Freeform 108">
              <a:extLst>
                <a:ext uri="{FF2B5EF4-FFF2-40B4-BE49-F238E27FC236}">
                  <a16:creationId xmlns:a16="http://schemas.microsoft.com/office/drawing/2014/main" id="{10E66B6F-6213-771D-17F9-868B6CA9B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109">
              <a:extLst>
                <a:ext uri="{FF2B5EF4-FFF2-40B4-BE49-F238E27FC236}">
                  <a16:creationId xmlns:a16="http://schemas.microsoft.com/office/drawing/2014/main" id="{4D17A7FE-CEF7-B5C5-3CA3-0C127B9714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110">
              <a:extLst>
                <a:ext uri="{FF2B5EF4-FFF2-40B4-BE49-F238E27FC236}">
                  <a16:creationId xmlns:a16="http://schemas.microsoft.com/office/drawing/2014/main" id="{04F50FB1-4B12-07B1-1CF4-FE79BF02F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111">
              <a:extLst>
                <a:ext uri="{FF2B5EF4-FFF2-40B4-BE49-F238E27FC236}">
                  <a16:creationId xmlns:a16="http://schemas.microsoft.com/office/drawing/2014/main" id="{573AE9D2-1B4B-25E2-C46A-36D7A8B62A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Freeform 112">
              <a:extLst>
                <a:ext uri="{FF2B5EF4-FFF2-40B4-BE49-F238E27FC236}">
                  <a16:creationId xmlns:a16="http://schemas.microsoft.com/office/drawing/2014/main" id="{D86FAAC7-772D-A41C-844F-58290FF8E9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113">
              <a:extLst>
                <a:ext uri="{FF2B5EF4-FFF2-40B4-BE49-F238E27FC236}">
                  <a16:creationId xmlns:a16="http://schemas.microsoft.com/office/drawing/2014/main" id="{FFBDC259-6679-4160-3858-0FFB798C5F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Freeform 114">
              <a:extLst>
                <a:ext uri="{FF2B5EF4-FFF2-40B4-BE49-F238E27FC236}">
                  <a16:creationId xmlns:a16="http://schemas.microsoft.com/office/drawing/2014/main" id="{51A875CE-AF70-D919-9044-A77FC82076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115">
              <a:extLst>
                <a:ext uri="{FF2B5EF4-FFF2-40B4-BE49-F238E27FC236}">
                  <a16:creationId xmlns:a16="http://schemas.microsoft.com/office/drawing/2014/main" id="{DAFF984D-80CA-FB61-D1C0-DE2622C3B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116">
              <a:extLst>
                <a:ext uri="{FF2B5EF4-FFF2-40B4-BE49-F238E27FC236}">
                  <a16:creationId xmlns:a16="http://schemas.microsoft.com/office/drawing/2014/main" id="{1655BDC4-A66A-D728-A77E-984AD6979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117">
              <a:extLst>
                <a:ext uri="{FF2B5EF4-FFF2-40B4-BE49-F238E27FC236}">
                  <a16:creationId xmlns:a16="http://schemas.microsoft.com/office/drawing/2014/main" id="{0A1015D8-9EA2-A8C6-7372-E8F98A4ED7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118">
              <a:extLst>
                <a:ext uri="{FF2B5EF4-FFF2-40B4-BE49-F238E27FC236}">
                  <a16:creationId xmlns:a16="http://schemas.microsoft.com/office/drawing/2014/main" id="{1227F707-FACE-3EE2-179E-FA2428FCA5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119">
              <a:extLst>
                <a:ext uri="{FF2B5EF4-FFF2-40B4-BE49-F238E27FC236}">
                  <a16:creationId xmlns:a16="http://schemas.microsoft.com/office/drawing/2014/main" id="{40AD1337-BDC0-58B1-2932-EDB0628C25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120">
              <a:extLst>
                <a:ext uri="{FF2B5EF4-FFF2-40B4-BE49-F238E27FC236}">
                  <a16:creationId xmlns:a16="http://schemas.microsoft.com/office/drawing/2014/main" id="{0428364C-F047-0456-77C8-742E7ECD2B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121">
              <a:extLst>
                <a:ext uri="{FF2B5EF4-FFF2-40B4-BE49-F238E27FC236}">
                  <a16:creationId xmlns:a16="http://schemas.microsoft.com/office/drawing/2014/main" id="{1958F050-9019-4142-5576-D3BCF3B893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122">
              <a:extLst>
                <a:ext uri="{FF2B5EF4-FFF2-40B4-BE49-F238E27FC236}">
                  <a16:creationId xmlns:a16="http://schemas.microsoft.com/office/drawing/2014/main" id="{A892359A-4601-BDC3-E951-40A2A52483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123">
              <a:extLst>
                <a:ext uri="{FF2B5EF4-FFF2-40B4-BE49-F238E27FC236}">
                  <a16:creationId xmlns:a16="http://schemas.microsoft.com/office/drawing/2014/main" id="{874BBA45-2A9E-694E-0C16-13F966B577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124">
              <a:extLst>
                <a:ext uri="{FF2B5EF4-FFF2-40B4-BE49-F238E27FC236}">
                  <a16:creationId xmlns:a16="http://schemas.microsoft.com/office/drawing/2014/main" id="{26D05BF1-444A-EE8A-E7D0-DB083AD3F3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125">
              <a:extLst>
                <a:ext uri="{FF2B5EF4-FFF2-40B4-BE49-F238E27FC236}">
                  <a16:creationId xmlns:a16="http://schemas.microsoft.com/office/drawing/2014/main" id="{DFFBBD55-45A6-E7EA-C90A-06DE677718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26">
              <a:extLst>
                <a:ext uri="{FF2B5EF4-FFF2-40B4-BE49-F238E27FC236}">
                  <a16:creationId xmlns:a16="http://schemas.microsoft.com/office/drawing/2014/main" id="{0E1C18A8-6E9B-B599-C15D-3D4BAE57D9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127">
              <a:extLst>
                <a:ext uri="{FF2B5EF4-FFF2-40B4-BE49-F238E27FC236}">
                  <a16:creationId xmlns:a16="http://schemas.microsoft.com/office/drawing/2014/main" id="{AC814A0A-C273-5B8F-1AC1-82E8A528CA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128">
              <a:extLst>
                <a:ext uri="{FF2B5EF4-FFF2-40B4-BE49-F238E27FC236}">
                  <a16:creationId xmlns:a16="http://schemas.microsoft.com/office/drawing/2014/main" id="{26624300-2BAE-C880-B3A0-9CCD61D6B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129">
              <a:extLst>
                <a:ext uri="{FF2B5EF4-FFF2-40B4-BE49-F238E27FC236}">
                  <a16:creationId xmlns:a16="http://schemas.microsoft.com/office/drawing/2014/main" id="{64F55316-389B-0FBC-79B2-437CE5901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130">
              <a:extLst>
                <a:ext uri="{FF2B5EF4-FFF2-40B4-BE49-F238E27FC236}">
                  <a16:creationId xmlns:a16="http://schemas.microsoft.com/office/drawing/2014/main" id="{031E0A13-AD4B-139A-C84A-E1841F8F4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31">
              <a:extLst>
                <a:ext uri="{FF2B5EF4-FFF2-40B4-BE49-F238E27FC236}">
                  <a16:creationId xmlns:a16="http://schemas.microsoft.com/office/drawing/2014/main" id="{0E807527-6E04-77F1-BDDB-BF2B24D865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32">
              <a:extLst>
                <a:ext uri="{FF2B5EF4-FFF2-40B4-BE49-F238E27FC236}">
                  <a16:creationId xmlns:a16="http://schemas.microsoft.com/office/drawing/2014/main" id="{A219D145-4E88-19FC-7ACD-931702388D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133">
              <a:extLst>
                <a:ext uri="{FF2B5EF4-FFF2-40B4-BE49-F238E27FC236}">
                  <a16:creationId xmlns:a16="http://schemas.microsoft.com/office/drawing/2014/main" id="{A0B3D5C5-74F8-6641-E117-21E2CE562B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134">
              <a:extLst>
                <a:ext uri="{FF2B5EF4-FFF2-40B4-BE49-F238E27FC236}">
                  <a16:creationId xmlns:a16="http://schemas.microsoft.com/office/drawing/2014/main" id="{258C778E-484F-6383-9627-63D0F11F63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135">
              <a:extLst>
                <a:ext uri="{FF2B5EF4-FFF2-40B4-BE49-F238E27FC236}">
                  <a16:creationId xmlns:a16="http://schemas.microsoft.com/office/drawing/2014/main" id="{58456EE5-ADEB-D29A-61F6-44C357F0AD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136">
              <a:extLst>
                <a:ext uri="{FF2B5EF4-FFF2-40B4-BE49-F238E27FC236}">
                  <a16:creationId xmlns:a16="http://schemas.microsoft.com/office/drawing/2014/main" id="{982BBEDA-DC19-C4AE-37C1-56359FDD7B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137">
              <a:extLst>
                <a:ext uri="{FF2B5EF4-FFF2-40B4-BE49-F238E27FC236}">
                  <a16:creationId xmlns:a16="http://schemas.microsoft.com/office/drawing/2014/main" id="{59FE05AE-793C-A9FD-7744-CA56904B4E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Freeform 138">
              <a:extLst>
                <a:ext uri="{FF2B5EF4-FFF2-40B4-BE49-F238E27FC236}">
                  <a16:creationId xmlns:a16="http://schemas.microsoft.com/office/drawing/2014/main" id="{8552C081-5C87-B98F-6924-6A977703DB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" name="Freeform 139">
              <a:extLst>
                <a:ext uri="{FF2B5EF4-FFF2-40B4-BE49-F238E27FC236}">
                  <a16:creationId xmlns:a16="http://schemas.microsoft.com/office/drawing/2014/main" id="{44F91AEA-B9FF-F456-1EC3-220311FE03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" name="Freeform 140">
              <a:extLst>
                <a:ext uri="{FF2B5EF4-FFF2-40B4-BE49-F238E27FC236}">
                  <a16:creationId xmlns:a16="http://schemas.microsoft.com/office/drawing/2014/main" id="{61247599-69B4-84C1-8908-31DB97D95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141">
              <a:extLst>
                <a:ext uri="{FF2B5EF4-FFF2-40B4-BE49-F238E27FC236}">
                  <a16:creationId xmlns:a16="http://schemas.microsoft.com/office/drawing/2014/main" id="{EA0E7783-500E-81A4-8346-399E90787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A8BE758-AD81-FA8B-A6F9-5A6772B9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76" y="1684590"/>
            <a:ext cx="4087631" cy="25909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1D2D88-DA59-F25F-4527-EBF652CEA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14" y="1277858"/>
            <a:ext cx="3707192" cy="32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0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94672" y="108306"/>
            <a:ext cx="2954655" cy="584776"/>
            <a:chOff x="236105" y="205901"/>
            <a:chExt cx="2954655" cy="584776"/>
          </a:xfrm>
        </p:grpSpPr>
        <p:sp>
          <p:nvSpPr>
            <p:cNvPr id="4" name="矩形 3"/>
            <p:cNvSpPr/>
            <p:nvPr/>
          </p:nvSpPr>
          <p:spPr bwMode="auto">
            <a:xfrm>
              <a:off x="236105" y="205901"/>
              <a:ext cx="29546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8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第二部分：模型结构与参数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830018" y="575233"/>
              <a:ext cx="176683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方正兰亭黑_GBK" panose="02000000000000000000"/>
                </a:rPr>
                <a:t>Model structure and parameters</a:t>
              </a:r>
            </a:p>
          </p:txBody>
        </p:sp>
      </p:grpSp>
      <p:grpSp>
        <p:nvGrpSpPr>
          <p:cNvPr id="9" name="Group 74">
            <a:extLst>
              <a:ext uri="{FF2B5EF4-FFF2-40B4-BE49-F238E27FC236}">
                <a16:creationId xmlns:a16="http://schemas.microsoft.com/office/drawing/2014/main" id="{75764D55-F833-774A-D7BB-B7EC21255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55114" y="171960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10" name="Freeform 75">
              <a:extLst>
                <a:ext uri="{FF2B5EF4-FFF2-40B4-BE49-F238E27FC236}">
                  <a16:creationId xmlns:a16="http://schemas.microsoft.com/office/drawing/2014/main" id="{0EDE0B04-AA7B-0372-4CEA-54EB3FFAF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76">
              <a:extLst>
                <a:ext uri="{FF2B5EF4-FFF2-40B4-BE49-F238E27FC236}">
                  <a16:creationId xmlns:a16="http://schemas.microsoft.com/office/drawing/2014/main" id="{E20701CE-6E23-DC79-2214-054D790347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77">
              <a:extLst>
                <a:ext uri="{FF2B5EF4-FFF2-40B4-BE49-F238E27FC236}">
                  <a16:creationId xmlns:a16="http://schemas.microsoft.com/office/drawing/2014/main" id="{74B3EDB2-4DD9-43D5-D2B6-1F97ABFB12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223EFAD7-5654-978C-700D-F82C6F817B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0164225E-81F3-8C65-DC28-288560D48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BA398F93-F99E-E151-B895-C0FE08A812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81">
              <a:extLst>
                <a:ext uri="{FF2B5EF4-FFF2-40B4-BE49-F238E27FC236}">
                  <a16:creationId xmlns:a16="http://schemas.microsoft.com/office/drawing/2014/main" id="{6E64BA80-56DE-A30F-C6B7-D4857A78DA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Freeform 82">
              <a:extLst>
                <a:ext uri="{FF2B5EF4-FFF2-40B4-BE49-F238E27FC236}">
                  <a16:creationId xmlns:a16="http://schemas.microsoft.com/office/drawing/2014/main" id="{1F72EAC4-62AE-7322-B878-5C0EBFD8B9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83">
              <a:extLst>
                <a:ext uri="{FF2B5EF4-FFF2-40B4-BE49-F238E27FC236}">
                  <a16:creationId xmlns:a16="http://schemas.microsoft.com/office/drawing/2014/main" id="{667B6471-EE6D-C90D-598E-8800FCAC4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Freeform 84">
              <a:extLst>
                <a:ext uri="{FF2B5EF4-FFF2-40B4-BE49-F238E27FC236}">
                  <a16:creationId xmlns:a16="http://schemas.microsoft.com/office/drawing/2014/main" id="{006C0D59-D334-8B27-1443-9326450A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4B7E9307-69A1-4376-304C-D3E74E01E0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Freeform 86">
              <a:extLst>
                <a:ext uri="{FF2B5EF4-FFF2-40B4-BE49-F238E27FC236}">
                  <a16:creationId xmlns:a16="http://schemas.microsoft.com/office/drawing/2014/main" id="{06F27B5F-5199-BFC9-ECBD-9BC0328F92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87">
              <a:extLst>
                <a:ext uri="{FF2B5EF4-FFF2-40B4-BE49-F238E27FC236}">
                  <a16:creationId xmlns:a16="http://schemas.microsoft.com/office/drawing/2014/main" id="{F8FC6213-0077-629F-38A4-A6AC4D1DF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Freeform 88">
              <a:extLst>
                <a:ext uri="{FF2B5EF4-FFF2-40B4-BE49-F238E27FC236}">
                  <a16:creationId xmlns:a16="http://schemas.microsoft.com/office/drawing/2014/main" id="{663FC414-5227-D3E0-6912-FE8464064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A7FE397B-2D2E-5E67-DB69-FC6F7AE53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" name="Freeform 90">
              <a:extLst>
                <a:ext uri="{FF2B5EF4-FFF2-40B4-BE49-F238E27FC236}">
                  <a16:creationId xmlns:a16="http://schemas.microsoft.com/office/drawing/2014/main" id="{951EBFDA-41DA-7A00-67B0-DC9269AD8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Freeform 91">
              <a:extLst>
                <a:ext uri="{FF2B5EF4-FFF2-40B4-BE49-F238E27FC236}">
                  <a16:creationId xmlns:a16="http://schemas.microsoft.com/office/drawing/2014/main" id="{5833F00C-6016-34CE-B482-A50B20165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Freeform 92">
              <a:extLst>
                <a:ext uri="{FF2B5EF4-FFF2-40B4-BE49-F238E27FC236}">
                  <a16:creationId xmlns:a16="http://schemas.microsoft.com/office/drawing/2014/main" id="{A3F34332-1B64-1727-B55A-7B4CB2306D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93">
              <a:extLst>
                <a:ext uri="{FF2B5EF4-FFF2-40B4-BE49-F238E27FC236}">
                  <a16:creationId xmlns:a16="http://schemas.microsoft.com/office/drawing/2014/main" id="{B294D1A1-71F6-1B42-3E13-AD7EAC16B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Freeform 94">
              <a:extLst>
                <a:ext uri="{FF2B5EF4-FFF2-40B4-BE49-F238E27FC236}">
                  <a16:creationId xmlns:a16="http://schemas.microsoft.com/office/drawing/2014/main" id="{A02FC949-3CDE-8098-5DAD-55FF9CF092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95">
              <a:extLst>
                <a:ext uri="{FF2B5EF4-FFF2-40B4-BE49-F238E27FC236}">
                  <a16:creationId xmlns:a16="http://schemas.microsoft.com/office/drawing/2014/main" id="{240B502F-EC87-5760-9AB7-000318D55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Freeform 96">
              <a:extLst>
                <a:ext uri="{FF2B5EF4-FFF2-40B4-BE49-F238E27FC236}">
                  <a16:creationId xmlns:a16="http://schemas.microsoft.com/office/drawing/2014/main" id="{8568800C-9381-8AA0-7F37-344827407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97">
              <a:extLst>
                <a:ext uri="{FF2B5EF4-FFF2-40B4-BE49-F238E27FC236}">
                  <a16:creationId xmlns:a16="http://schemas.microsoft.com/office/drawing/2014/main" id="{2FCC8E00-2DA6-0886-6890-966E130F92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Freeform 98">
              <a:extLst>
                <a:ext uri="{FF2B5EF4-FFF2-40B4-BE49-F238E27FC236}">
                  <a16:creationId xmlns:a16="http://schemas.microsoft.com/office/drawing/2014/main" id="{9B98264D-22E4-4B5E-1840-CA5C75D43B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99">
              <a:extLst>
                <a:ext uri="{FF2B5EF4-FFF2-40B4-BE49-F238E27FC236}">
                  <a16:creationId xmlns:a16="http://schemas.microsoft.com/office/drawing/2014/main" id="{E3CC92B8-357C-8E0D-A8A4-E5411B1C42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Freeform 100">
              <a:extLst>
                <a:ext uri="{FF2B5EF4-FFF2-40B4-BE49-F238E27FC236}">
                  <a16:creationId xmlns:a16="http://schemas.microsoft.com/office/drawing/2014/main" id="{BD6732E0-4261-58FF-1E4E-F25F300C13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101">
              <a:extLst>
                <a:ext uri="{FF2B5EF4-FFF2-40B4-BE49-F238E27FC236}">
                  <a16:creationId xmlns:a16="http://schemas.microsoft.com/office/drawing/2014/main" id="{0E38E1BE-FF8E-8C05-5269-DBF633010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102">
              <a:extLst>
                <a:ext uri="{FF2B5EF4-FFF2-40B4-BE49-F238E27FC236}">
                  <a16:creationId xmlns:a16="http://schemas.microsoft.com/office/drawing/2014/main" id="{91F04877-C3F2-5056-4A74-9429F54FF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103">
              <a:extLst>
                <a:ext uri="{FF2B5EF4-FFF2-40B4-BE49-F238E27FC236}">
                  <a16:creationId xmlns:a16="http://schemas.microsoft.com/office/drawing/2014/main" id="{A9B5DD7D-0D96-E9A6-5A0E-6F3937966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Freeform 104">
              <a:extLst>
                <a:ext uri="{FF2B5EF4-FFF2-40B4-BE49-F238E27FC236}">
                  <a16:creationId xmlns:a16="http://schemas.microsoft.com/office/drawing/2014/main" id="{C9468859-C7DD-CB22-0624-48EBAAD660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105">
              <a:extLst>
                <a:ext uri="{FF2B5EF4-FFF2-40B4-BE49-F238E27FC236}">
                  <a16:creationId xmlns:a16="http://schemas.microsoft.com/office/drawing/2014/main" id="{21F1183A-706E-21AE-63C1-51E994EA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" name="Freeform 106">
              <a:extLst>
                <a:ext uri="{FF2B5EF4-FFF2-40B4-BE49-F238E27FC236}">
                  <a16:creationId xmlns:a16="http://schemas.microsoft.com/office/drawing/2014/main" id="{6A605343-B68D-DE7D-003C-F3368A702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107">
              <a:extLst>
                <a:ext uri="{FF2B5EF4-FFF2-40B4-BE49-F238E27FC236}">
                  <a16:creationId xmlns:a16="http://schemas.microsoft.com/office/drawing/2014/main" id="{2FCEA7C6-A4DE-D0E9-AE45-24A420046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Freeform 108">
              <a:extLst>
                <a:ext uri="{FF2B5EF4-FFF2-40B4-BE49-F238E27FC236}">
                  <a16:creationId xmlns:a16="http://schemas.microsoft.com/office/drawing/2014/main" id="{10E66B6F-6213-771D-17F9-868B6CA9B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109">
              <a:extLst>
                <a:ext uri="{FF2B5EF4-FFF2-40B4-BE49-F238E27FC236}">
                  <a16:creationId xmlns:a16="http://schemas.microsoft.com/office/drawing/2014/main" id="{4D17A7FE-CEF7-B5C5-3CA3-0C127B9714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110">
              <a:extLst>
                <a:ext uri="{FF2B5EF4-FFF2-40B4-BE49-F238E27FC236}">
                  <a16:creationId xmlns:a16="http://schemas.microsoft.com/office/drawing/2014/main" id="{04F50FB1-4B12-07B1-1CF4-FE79BF02F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111">
              <a:extLst>
                <a:ext uri="{FF2B5EF4-FFF2-40B4-BE49-F238E27FC236}">
                  <a16:creationId xmlns:a16="http://schemas.microsoft.com/office/drawing/2014/main" id="{573AE9D2-1B4B-25E2-C46A-36D7A8B62A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Freeform 112">
              <a:extLst>
                <a:ext uri="{FF2B5EF4-FFF2-40B4-BE49-F238E27FC236}">
                  <a16:creationId xmlns:a16="http://schemas.microsoft.com/office/drawing/2014/main" id="{D86FAAC7-772D-A41C-844F-58290FF8E9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113">
              <a:extLst>
                <a:ext uri="{FF2B5EF4-FFF2-40B4-BE49-F238E27FC236}">
                  <a16:creationId xmlns:a16="http://schemas.microsoft.com/office/drawing/2014/main" id="{FFBDC259-6679-4160-3858-0FFB798C5F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Freeform 114">
              <a:extLst>
                <a:ext uri="{FF2B5EF4-FFF2-40B4-BE49-F238E27FC236}">
                  <a16:creationId xmlns:a16="http://schemas.microsoft.com/office/drawing/2014/main" id="{51A875CE-AF70-D919-9044-A77FC82076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115">
              <a:extLst>
                <a:ext uri="{FF2B5EF4-FFF2-40B4-BE49-F238E27FC236}">
                  <a16:creationId xmlns:a16="http://schemas.microsoft.com/office/drawing/2014/main" id="{DAFF984D-80CA-FB61-D1C0-DE2622C3B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116">
              <a:extLst>
                <a:ext uri="{FF2B5EF4-FFF2-40B4-BE49-F238E27FC236}">
                  <a16:creationId xmlns:a16="http://schemas.microsoft.com/office/drawing/2014/main" id="{1655BDC4-A66A-D728-A77E-984AD6979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117">
              <a:extLst>
                <a:ext uri="{FF2B5EF4-FFF2-40B4-BE49-F238E27FC236}">
                  <a16:creationId xmlns:a16="http://schemas.microsoft.com/office/drawing/2014/main" id="{0A1015D8-9EA2-A8C6-7372-E8F98A4ED7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118">
              <a:extLst>
                <a:ext uri="{FF2B5EF4-FFF2-40B4-BE49-F238E27FC236}">
                  <a16:creationId xmlns:a16="http://schemas.microsoft.com/office/drawing/2014/main" id="{1227F707-FACE-3EE2-179E-FA2428FCA5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119">
              <a:extLst>
                <a:ext uri="{FF2B5EF4-FFF2-40B4-BE49-F238E27FC236}">
                  <a16:creationId xmlns:a16="http://schemas.microsoft.com/office/drawing/2014/main" id="{40AD1337-BDC0-58B1-2932-EDB0628C25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120">
              <a:extLst>
                <a:ext uri="{FF2B5EF4-FFF2-40B4-BE49-F238E27FC236}">
                  <a16:creationId xmlns:a16="http://schemas.microsoft.com/office/drawing/2014/main" id="{0428364C-F047-0456-77C8-742E7ECD2B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121">
              <a:extLst>
                <a:ext uri="{FF2B5EF4-FFF2-40B4-BE49-F238E27FC236}">
                  <a16:creationId xmlns:a16="http://schemas.microsoft.com/office/drawing/2014/main" id="{1958F050-9019-4142-5576-D3BCF3B893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122">
              <a:extLst>
                <a:ext uri="{FF2B5EF4-FFF2-40B4-BE49-F238E27FC236}">
                  <a16:creationId xmlns:a16="http://schemas.microsoft.com/office/drawing/2014/main" id="{A892359A-4601-BDC3-E951-40A2A52483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123">
              <a:extLst>
                <a:ext uri="{FF2B5EF4-FFF2-40B4-BE49-F238E27FC236}">
                  <a16:creationId xmlns:a16="http://schemas.microsoft.com/office/drawing/2014/main" id="{874BBA45-2A9E-694E-0C16-13F966B577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124">
              <a:extLst>
                <a:ext uri="{FF2B5EF4-FFF2-40B4-BE49-F238E27FC236}">
                  <a16:creationId xmlns:a16="http://schemas.microsoft.com/office/drawing/2014/main" id="{26D05BF1-444A-EE8A-E7D0-DB083AD3F3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125">
              <a:extLst>
                <a:ext uri="{FF2B5EF4-FFF2-40B4-BE49-F238E27FC236}">
                  <a16:creationId xmlns:a16="http://schemas.microsoft.com/office/drawing/2014/main" id="{DFFBBD55-45A6-E7EA-C90A-06DE677718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26">
              <a:extLst>
                <a:ext uri="{FF2B5EF4-FFF2-40B4-BE49-F238E27FC236}">
                  <a16:creationId xmlns:a16="http://schemas.microsoft.com/office/drawing/2014/main" id="{0E1C18A8-6E9B-B599-C15D-3D4BAE57D9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127">
              <a:extLst>
                <a:ext uri="{FF2B5EF4-FFF2-40B4-BE49-F238E27FC236}">
                  <a16:creationId xmlns:a16="http://schemas.microsoft.com/office/drawing/2014/main" id="{AC814A0A-C273-5B8F-1AC1-82E8A528CA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128">
              <a:extLst>
                <a:ext uri="{FF2B5EF4-FFF2-40B4-BE49-F238E27FC236}">
                  <a16:creationId xmlns:a16="http://schemas.microsoft.com/office/drawing/2014/main" id="{26624300-2BAE-C880-B3A0-9CCD61D6B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129">
              <a:extLst>
                <a:ext uri="{FF2B5EF4-FFF2-40B4-BE49-F238E27FC236}">
                  <a16:creationId xmlns:a16="http://schemas.microsoft.com/office/drawing/2014/main" id="{64F55316-389B-0FBC-79B2-437CE5901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130">
              <a:extLst>
                <a:ext uri="{FF2B5EF4-FFF2-40B4-BE49-F238E27FC236}">
                  <a16:creationId xmlns:a16="http://schemas.microsoft.com/office/drawing/2014/main" id="{031E0A13-AD4B-139A-C84A-E1841F8F4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31">
              <a:extLst>
                <a:ext uri="{FF2B5EF4-FFF2-40B4-BE49-F238E27FC236}">
                  <a16:creationId xmlns:a16="http://schemas.microsoft.com/office/drawing/2014/main" id="{0E807527-6E04-77F1-BDDB-BF2B24D865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32">
              <a:extLst>
                <a:ext uri="{FF2B5EF4-FFF2-40B4-BE49-F238E27FC236}">
                  <a16:creationId xmlns:a16="http://schemas.microsoft.com/office/drawing/2014/main" id="{A219D145-4E88-19FC-7ACD-931702388D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133">
              <a:extLst>
                <a:ext uri="{FF2B5EF4-FFF2-40B4-BE49-F238E27FC236}">
                  <a16:creationId xmlns:a16="http://schemas.microsoft.com/office/drawing/2014/main" id="{A0B3D5C5-74F8-6641-E117-21E2CE562B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134">
              <a:extLst>
                <a:ext uri="{FF2B5EF4-FFF2-40B4-BE49-F238E27FC236}">
                  <a16:creationId xmlns:a16="http://schemas.microsoft.com/office/drawing/2014/main" id="{258C778E-484F-6383-9627-63D0F11F63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135">
              <a:extLst>
                <a:ext uri="{FF2B5EF4-FFF2-40B4-BE49-F238E27FC236}">
                  <a16:creationId xmlns:a16="http://schemas.microsoft.com/office/drawing/2014/main" id="{58456EE5-ADEB-D29A-61F6-44C357F0AD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136">
              <a:extLst>
                <a:ext uri="{FF2B5EF4-FFF2-40B4-BE49-F238E27FC236}">
                  <a16:creationId xmlns:a16="http://schemas.microsoft.com/office/drawing/2014/main" id="{982BBEDA-DC19-C4AE-37C1-56359FDD7B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137">
              <a:extLst>
                <a:ext uri="{FF2B5EF4-FFF2-40B4-BE49-F238E27FC236}">
                  <a16:creationId xmlns:a16="http://schemas.microsoft.com/office/drawing/2014/main" id="{59FE05AE-793C-A9FD-7744-CA56904B4E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Freeform 138">
              <a:extLst>
                <a:ext uri="{FF2B5EF4-FFF2-40B4-BE49-F238E27FC236}">
                  <a16:creationId xmlns:a16="http://schemas.microsoft.com/office/drawing/2014/main" id="{8552C081-5C87-B98F-6924-6A977703DB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" name="Freeform 139">
              <a:extLst>
                <a:ext uri="{FF2B5EF4-FFF2-40B4-BE49-F238E27FC236}">
                  <a16:creationId xmlns:a16="http://schemas.microsoft.com/office/drawing/2014/main" id="{44F91AEA-B9FF-F456-1EC3-220311FE03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" name="Freeform 140">
              <a:extLst>
                <a:ext uri="{FF2B5EF4-FFF2-40B4-BE49-F238E27FC236}">
                  <a16:creationId xmlns:a16="http://schemas.microsoft.com/office/drawing/2014/main" id="{61247599-69B4-84C1-8908-31DB97D95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141">
              <a:extLst>
                <a:ext uri="{FF2B5EF4-FFF2-40B4-BE49-F238E27FC236}">
                  <a16:creationId xmlns:a16="http://schemas.microsoft.com/office/drawing/2014/main" id="{EA0E7783-500E-81A4-8346-399E90787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B25CE79-B246-23F3-A3B0-F08A0BA8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95" y="2571750"/>
            <a:ext cx="2692206" cy="22145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678A2E1-9C1C-F035-52DC-7E5A9AAF9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555" y="1135458"/>
            <a:ext cx="5781831" cy="36648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77EFCA-9308-3B9D-90D9-4FD1D77FF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95" y="1163267"/>
            <a:ext cx="2692206" cy="119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09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97019" y="1128713"/>
            <a:ext cx="8949959" cy="3842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grpSp>
        <p:nvGrpSpPr>
          <p:cNvPr id="9" name="Group 74">
            <a:extLst>
              <a:ext uri="{FF2B5EF4-FFF2-40B4-BE49-F238E27FC236}">
                <a16:creationId xmlns:a16="http://schemas.microsoft.com/office/drawing/2014/main" id="{75764D55-F833-774A-D7BB-B7EC212556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55114" y="171960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10" name="Freeform 75">
              <a:extLst>
                <a:ext uri="{FF2B5EF4-FFF2-40B4-BE49-F238E27FC236}">
                  <a16:creationId xmlns:a16="http://schemas.microsoft.com/office/drawing/2014/main" id="{0EDE0B04-AA7B-0372-4CEA-54EB3FFAF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76">
              <a:extLst>
                <a:ext uri="{FF2B5EF4-FFF2-40B4-BE49-F238E27FC236}">
                  <a16:creationId xmlns:a16="http://schemas.microsoft.com/office/drawing/2014/main" id="{E20701CE-6E23-DC79-2214-054D790347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" name="Freeform 77">
              <a:extLst>
                <a:ext uri="{FF2B5EF4-FFF2-40B4-BE49-F238E27FC236}">
                  <a16:creationId xmlns:a16="http://schemas.microsoft.com/office/drawing/2014/main" id="{74B3EDB2-4DD9-43D5-D2B6-1F97ABFB12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223EFAD7-5654-978C-700D-F82C6F817B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0164225E-81F3-8C65-DC28-288560D48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Freeform 80">
              <a:extLst>
                <a:ext uri="{FF2B5EF4-FFF2-40B4-BE49-F238E27FC236}">
                  <a16:creationId xmlns:a16="http://schemas.microsoft.com/office/drawing/2014/main" id="{BA398F93-F99E-E151-B895-C0FE08A812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81">
              <a:extLst>
                <a:ext uri="{FF2B5EF4-FFF2-40B4-BE49-F238E27FC236}">
                  <a16:creationId xmlns:a16="http://schemas.microsoft.com/office/drawing/2014/main" id="{6E64BA80-56DE-A30F-C6B7-D4857A78DA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Freeform 82">
              <a:extLst>
                <a:ext uri="{FF2B5EF4-FFF2-40B4-BE49-F238E27FC236}">
                  <a16:creationId xmlns:a16="http://schemas.microsoft.com/office/drawing/2014/main" id="{1F72EAC4-62AE-7322-B878-5C0EBFD8B9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83">
              <a:extLst>
                <a:ext uri="{FF2B5EF4-FFF2-40B4-BE49-F238E27FC236}">
                  <a16:creationId xmlns:a16="http://schemas.microsoft.com/office/drawing/2014/main" id="{667B6471-EE6D-C90D-598E-8800FCAC4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Freeform 84">
              <a:extLst>
                <a:ext uri="{FF2B5EF4-FFF2-40B4-BE49-F238E27FC236}">
                  <a16:creationId xmlns:a16="http://schemas.microsoft.com/office/drawing/2014/main" id="{006C0D59-D334-8B27-1443-9326450A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4B7E9307-69A1-4376-304C-D3E74E01E0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" name="Freeform 86">
              <a:extLst>
                <a:ext uri="{FF2B5EF4-FFF2-40B4-BE49-F238E27FC236}">
                  <a16:creationId xmlns:a16="http://schemas.microsoft.com/office/drawing/2014/main" id="{06F27B5F-5199-BFC9-ECBD-9BC0328F92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87">
              <a:extLst>
                <a:ext uri="{FF2B5EF4-FFF2-40B4-BE49-F238E27FC236}">
                  <a16:creationId xmlns:a16="http://schemas.microsoft.com/office/drawing/2014/main" id="{F8FC6213-0077-629F-38A4-A6AC4D1DF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" name="Freeform 88">
              <a:extLst>
                <a:ext uri="{FF2B5EF4-FFF2-40B4-BE49-F238E27FC236}">
                  <a16:creationId xmlns:a16="http://schemas.microsoft.com/office/drawing/2014/main" id="{663FC414-5227-D3E0-6912-FE8464064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A7FE397B-2D2E-5E67-DB69-FC6F7AE53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" name="Freeform 90">
              <a:extLst>
                <a:ext uri="{FF2B5EF4-FFF2-40B4-BE49-F238E27FC236}">
                  <a16:creationId xmlns:a16="http://schemas.microsoft.com/office/drawing/2014/main" id="{951EBFDA-41DA-7A00-67B0-DC9269AD8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Freeform 91">
              <a:extLst>
                <a:ext uri="{FF2B5EF4-FFF2-40B4-BE49-F238E27FC236}">
                  <a16:creationId xmlns:a16="http://schemas.microsoft.com/office/drawing/2014/main" id="{5833F00C-6016-34CE-B482-A50B20165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Freeform 92">
              <a:extLst>
                <a:ext uri="{FF2B5EF4-FFF2-40B4-BE49-F238E27FC236}">
                  <a16:creationId xmlns:a16="http://schemas.microsoft.com/office/drawing/2014/main" id="{A3F34332-1B64-1727-B55A-7B4CB2306D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93">
              <a:extLst>
                <a:ext uri="{FF2B5EF4-FFF2-40B4-BE49-F238E27FC236}">
                  <a16:creationId xmlns:a16="http://schemas.microsoft.com/office/drawing/2014/main" id="{B294D1A1-71F6-1B42-3E13-AD7EAC16B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Freeform 94">
              <a:extLst>
                <a:ext uri="{FF2B5EF4-FFF2-40B4-BE49-F238E27FC236}">
                  <a16:creationId xmlns:a16="http://schemas.microsoft.com/office/drawing/2014/main" id="{A02FC949-3CDE-8098-5DAD-55FF9CF092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95">
              <a:extLst>
                <a:ext uri="{FF2B5EF4-FFF2-40B4-BE49-F238E27FC236}">
                  <a16:creationId xmlns:a16="http://schemas.microsoft.com/office/drawing/2014/main" id="{240B502F-EC87-5760-9AB7-000318D55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Freeform 96">
              <a:extLst>
                <a:ext uri="{FF2B5EF4-FFF2-40B4-BE49-F238E27FC236}">
                  <a16:creationId xmlns:a16="http://schemas.microsoft.com/office/drawing/2014/main" id="{8568800C-9381-8AA0-7F37-344827407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97">
              <a:extLst>
                <a:ext uri="{FF2B5EF4-FFF2-40B4-BE49-F238E27FC236}">
                  <a16:creationId xmlns:a16="http://schemas.microsoft.com/office/drawing/2014/main" id="{2FCC8E00-2DA6-0886-6890-966E130F92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Freeform 98">
              <a:extLst>
                <a:ext uri="{FF2B5EF4-FFF2-40B4-BE49-F238E27FC236}">
                  <a16:creationId xmlns:a16="http://schemas.microsoft.com/office/drawing/2014/main" id="{9B98264D-22E4-4B5E-1840-CA5C75D43B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99">
              <a:extLst>
                <a:ext uri="{FF2B5EF4-FFF2-40B4-BE49-F238E27FC236}">
                  <a16:creationId xmlns:a16="http://schemas.microsoft.com/office/drawing/2014/main" id="{E3CC92B8-357C-8E0D-A8A4-E5411B1C42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Freeform 100">
              <a:extLst>
                <a:ext uri="{FF2B5EF4-FFF2-40B4-BE49-F238E27FC236}">
                  <a16:creationId xmlns:a16="http://schemas.microsoft.com/office/drawing/2014/main" id="{BD6732E0-4261-58FF-1E4E-F25F300C13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101">
              <a:extLst>
                <a:ext uri="{FF2B5EF4-FFF2-40B4-BE49-F238E27FC236}">
                  <a16:creationId xmlns:a16="http://schemas.microsoft.com/office/drawing/2014/main" id="{0E38E1BE-FF8E-8C05-5269-DBF633010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Freeform 102">
              <a:extLst>
                <a:ext uri="{FF2B5EF4-FFF2-40B4-BE49-F238E27FC236}">
                  <a16:creationId xmlns:a16="http://schemas.microsoft.com/office/drawing/2014/main" id="{91F04877-C3F2-5056-4A74-9429F54FF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103">
              <a:extLst>
                <a:ext uri="{FF2B5EF4-FFF2-40B4-BE49-F238E27FC236}">
                  <a16:creationId xmlns:a16="http://schemas.microsoft.com/office/drawing/2014/main" id="{A9B5DD7D-0D96-E9A6-5A0E-6F3937966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Freeform 104">
              <a:extLst>
                <a:ext uri="{FF2B5EF4-FFF2-40B4-BE49-F238E27FC236}">
                  <a16:creationId xmlns:a16="http://schemas.microsoft.com/office/drawing/2014/main" id="{C9468859-C7DD-CB22-0624-48EBAAD660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105">
              <a:extLst>
                <a:ext uri="{FF2B5EF4-FFF2-40B4-BE49-F238E27FC236}">
                  <a16:creationId xmlns:a16="http://schemas.microsoft.com/office/drawing/2014/main" id="{21F1183A-706E-21AE-63C1-51E994EA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" name="Freeform 106">
              <a:extLst>
                <a:ext uri="{FF2B5EF4-FFF2-40B4-BE49-F238E27FC236}">
                  <a16:creationId xmlns:a16="http://schemas.microsoft.com/office/drawing/2014/main" id="{6A605343-B68D-DE7D-003C-F3368A702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107">
              <a:extLst>
                <a:ext uri="{FF2B5EF4-FFF2-40B4-BE49-F238E27FC236}">
                  <a16:creationId xmlns:a16="http://schemas.microsoft.com/office/drawing/2014/main" id="{2FCEA7C6-A4DE-D0E9-AE45-24A420046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" name="Freeform 108">
              <a:extLst>
                <a:ext uri="{FF2B5EF4-FFF2-40B4-BE49-F238E27FC236}">
                  <a16:creationId xmlns:a16="http://schemas.microsoft.com/office/drawing/2014/main" id="{10E66B6F-6213-771D-17F9-868B6CA9B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109">
              <a:extLst>
                <a:ext uri="{FF2B5EF4-FFF2-40B4-BE49-F238E27FC236}">
                  <a16:creationId xmlns:a16="http://schemas.microsoft.com/office/drawing/2014/main" id="{4D17A7FE-CEF7-B5C5-3CA3-0C127B9714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" name="Freeform 110">
              <a:extLst>
                <a:ext uri="{FF2B5EF4-FFF2-40B4-BE49-F238E27FC236}">
                  <a16:creationId xmlns:a16="http://schemas.microsoft.com/office/drawing/2014/main" id="{04F50FB1-4B12-07B1-1CF4-FE79BF02F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111">
              <a:extLst>
                <a:ext uri="{FF2B5EF4-FFF2-40B4-BE49-F238E27FC236}">
                  <a16:creationId xmlns:a16="http://schemas.microsoft.com/office/drawing/2014/main" id="{573AE9D2-1B4B-25E2-C46A-36D7A8B62A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Freeform 112">
              <a:extLst>
                <a:ext uri="{FF2B5EF4-FFF2-40B4-BE49-F238E27FC236}">
                  <a16:creationId xmlns:a16="http://schemas.microsoft.com/office/drawing/2014/main" id="{D86FAAC7-772D-A41C-844F-58290FF8E9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113">
              <a:extLst>
                <a:ext uri="{FF2B5EF4-FFF2-40B4-BE49-F238E27FC236}">
                  <a16:creationId xmlns:a16="http://schemas.microsoft.com/office/drawing/2014/main" id="{FFBDC259-6679-4160-3858-0FFB798C5F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" name="Freeform 114">
              <a:extLst>
                <a:ext uri="{FF2B5EF4-FFF2-40B4-BE49-F238E27FC236}">
                  <a16:creationId xmlns:a16="http://schemas.microsoft.com/office/drawing/2014/main" id="{51A875CE-AF70-D919-9044-A77FC82076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115">
              <a:extLst>
                <a:ext uri="{FF2B5EF4-FFF2-40B4-BE49-F238E27FC236}">
                  <a16:creationId xmlns:a16="http://schemas.microsoft.com/office/drawing/2014/main" id="{DAFF984D-80CA-FB61-D1C0-DE2622C3B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116">
              <a:extLst>
                <a:ext uri="{FF2B5EF4-FFF2-40B4-BE49-F238E27FC236}">
                  <a16:creationId xmlns:a16="http://schemas.microsoft.com/office/drawing/2014/main" id="{1655BDC4-A66A-D728-A77E-984AD69793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117">
              <a:extLst>
                <a:ext uri="{FF2B5EF4-FFF2-40B4-BE49-F238E27FC236}">
                  <a16:creationId xmlns:a16="http://schemas.microsoft.com/office/drawing/2014/main" id="{0A1015D8-9EA2-A8C6-7372-E8F98A4ED7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" name="Freeform 118">
              <a:extLst>
                <a:ext uri="{FF2B5EF4-FFF2-40B4-BE49-F238E27FC236}">
                  <a16:creationId xmlns:a16="http://schemas.microsoft.com/office/drawing/2014/main" id="{1227F707-FACE-3EE2-179E-FA2428FCA5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119">
              <a:extLst>
                <a:ext uri="{FF2B5EF4-FFF2-40B4-BE49-F238E27FC236}">
                  <a16:creationId xmlns:a16="http://schemas.microsoft.com/office/drawing/2014/main" id="{40AD1337-BDC0-58B1-2932-EDB0628C25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" name="Freeform 120">
              <a:extLst>
                <a:ext uri="{FF2B5EF4-FFF2-40B4-BE49-F238E27FC236}">
                  <a16:creationId xmlns:a16="http://schemas.microsoft.com/office/drawing/2014/main" id="{0428364C-F047-0456-77C8-742E7ECD2B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121">
              <a:extLst>
                <a:ext uri="{FF2B5EF4-FFF2-40B4-BE49-F238E27FC236}">
                  <a16:creationId xmlns:a16="http://schemas.microsoft.com/office/drawing/2014/main" id="{1958F050-9019-4142-5576-D3BCF3B893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" name="Freeform 122">
              <a:extLst>
                <a:ext uri="{FF2B5EF4-FFF2-40B4-BE49-F238E27FC236}">
                  <a16:creationId xmlns:a16="http://schemas.microsoft.com/office/drawing/2014/main" id="{A892359A-4601-BDC3-E951-40A2A52483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123">
              <a:extLst>
                <a:ext uri="{FF2B5EF4-FFF2-40B4-BE49-F238E27FC236}">
                  <a16:creationId xmlns:a16="http://schemas.microsoft.com/office/drawing/2014/main" id="{874BBA45-2A9E-694E-0C16-13F966B577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124">
              <a:extLst>
                <a:ext uri="{FF2B5EF4-FFF2-40B4-BE49-F238E27FC236}">
                  <a16:creationId xmlns:a16="http://schemas.microsoft.com/office/drawing/2014/main" id="{26D05BF1-444A-EE8A-E7D0-DB083AD3F3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125">
              <a:extLst>
                <a:ext uri="{FF2B5EF4-FFF2-40B4-BE49-F238E27FC236}">
                  <a16:creationId xmlns:a16="http://schemas.microsoft.com/office/drawing/2014/main" id="{DFFBBD55-45A6-E7EA-C90A-06DE677718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Freeform 126">
              <a:extLst>
                <a:ext uri="{FF2B5EF4-FFF2-40B4-BE49-F238E27FC236}">
                  <a16:creationId xmlns:a16="http://schemas.microsoft.com/office/drawing/2014/main" id="{0E1C18A8-6E9B-B599-C15D-3D4BAE57D9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127">
              <a:extLst>
                <a:ext uri="{FF2B5EF4-FFF2-40B4-BE49-F238E27FC236}">
                  <a16:creationId xmlns:a16="http://schemas.microsoft.com/office/drawing/2014/main" id="{AC814A0A-C273-5B8F-1AC1-82E8A528CA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" name="Freeform 128">
              <a:extLst>
                <a:ext uri="{FF2B5EF4-FFF2-40B4-BE49-F238E27FC236}">
                  <a16:creationId xmlns:a16="http://schemas.microsoft.com/office/drawing/2014/main" id="{26624300-2BAE-C880-B3A0-9CCD61D6B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129">
              <a:extLst>
                <a:ext uri="{FF2B5EF4-FFF2-40B4-BE49-F238E27FC236}">
                  <a16:creationId xmlns:a16="http://schemas.microsoft.com/office/drawing/2014/main" id="{64F55316-389B-0FBC-79B2-437CE5901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Freeform 130">
              <a:extLst>
                <a:ext uri="{FF2B5EF4-FFF2-40B4-BE49-F238E27FC236}">
                  <a16:creationId xmlns:a16="http://schemas.microsoft.com/office/drawing/2014/main" id="{031E0A13-AD4B-139A-C84A-E1841F8F4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131">
              <a:extLst>
                <a:ext uri="{FF2B5EF4-FFF2-40B4-BE49-F238E27FC236}">
                  <a16:creationId xmlns:a16="http://schemas.microsoft.com/office/drawing/2014/main" id="{0E807527-6E04-77F1-BDDB-BF2B24D865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" name="Freeform 132">
              <a:extLst>
                <a:ext uri="{FF2B5EF4-FFF2-40B4-BE49-F238E27FC236}">
                  <a16:creationId xmlns:a16="http://schemas.microsoft.com/office/drawing/2014/main" id="{A219D145-4E88-19FC-7ACD-931702388D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133">
              <a:extLst>
                <a:ext uri="{FF2B5EF4-FFF2-40B4-BE49-F238E27FC236}">
                  <a16:creationId xmlns:a16="http://schemas.microsoft.com/office/drawing/2014/main" id="{A0B3D5C5-74F8-6641-E117-21E2CE562B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134">
              <a:extLst>
                <a:ext uri="{FF2B5EF4-FFF2-40B4-BE49-F238E27FC236}">
                  <a16:creationId xmlns:a16="http://schemas.microsoft.com/office/drawing/2014/main" id="{258C778E-484F-6383-9627-63D0F11F63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135">
              <a:extLst>
                <a:ext uri="{FF2B5EF4-FFF2-40B4-BE49-F238E27FC236}">
                  <a16:creationId xmlns:a16="http://schemas.microsoft.com/office/drawing/2014/main" id="{58456EE5-ADEB-D29A-61F6-44C357F0AD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136">
              <a:extLst>
                <a:ext uri="{FF2B5EF4-FFF2-40B4-BE49-F238E27FC236}">
                  <a16:creationId xmlns:a16="http://schemas.microsoft.com/office/drawing/2014/main" id="{982BBEDA-DC19-C4AE-37C1-56359FDD7B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" name="Freeform 137">
              <a:extLst>
                <a:ext uri="{FF2B5EF4-FFF2-40B4-BE49-F238E27FC236}">
                  <a16:creationId xmlns:a16="http://schemas.microsoft.com/office/drawing/2014/main" id="{59FE05AE-793C-A9FD-7744-CA56904B4E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Freeform 138">
              <a:extLst>
                <a:ext uri="{FF2B5EF4-FFF2-40B4-BE49-F238E27FC236}">
                  <a16:creationId xmlns:a16="http://schemas.microsoft.com/office/drawing/2014/main" id="{8552C081-5C87-B98F-6924-6A977703DB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" name="Freeform 139">
              <a:extLst>
                <a:ext uri="{FF2B5EF4-FFF2-40B4-BE49-F238E27FC236}">
                  <a16:creationId xmlns:a16="http://schemas.microsoft.com/office/drawing/2014/main" id="{44F91AEA-B9FF-F456-1EC3-220311FE03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" name="Freeform 140">
              <a:extLst>
                <a:ext uri="{FF2B5EF4-FFF2-40B4-BE49-F238E27FC236}">
                  <a16:creationId xmlns:a16="http://schemas.microsoft.com/office/drawing/2014/main" id="{61247599-69B4-84C1-8908-31DB97D95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Freeform 141">
              <a:extLst>
                <a:ext uri="{FF2B5EF4-FFF2-40B4-BE49-F238E27FC236}">
                  <a16:creationId xmlns:a16="http://schemas.microsoft.com/office/drawing/2014/main" id="{EA0E7783-500E-81A4-8346-399E90787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71069CF-DEFC-195B-EA65-9315C1191C13}"/>
              </a:ext>
            </a:extLst>
          </p:cNvPr>
          <p:cNvSpPr/>
          <p:nvPr/>
        </p:nvSpPr>
        <p:spPr bwMode="auto">
          <a:xfrm>
            <a:off x="173039" y="1245188"/>
            <a:ext cx="91082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DH</a:t>
            </a:r>
            <a:r>
              <a:rPr lang="zh-CN" altLang="en-US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F5B3D1-B45C-FDD6-D539-7675B4AEE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286" y="1963271"/>
            <a:ext cx="4194682" cy="21387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AFA661-FCE6-816B-A5E6-685B7A485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23" y="1902495"/>
            <a:ext cx="2989860" cy="255121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34FF01E-5901-BF04-88FD-38F539C1B988}"/>
              </a:ext>
            </a:extLst>
          </p:cNvPr>
          <p:cNvSpPr/>
          <p:nvPr/>
        </p:nvSpPr>
        <p:spPr bwMode="auto">
          <a:xfrm>
            <a:off x="3094672" y="108306"/>
            <a:ext cx="2954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第二部分：模型结构与参数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BB750A3-642F-0617-6899-18BA8A51564D}"/>
              </a:ext>
            </a:extLst>
          </p:cNvPr>
          <p:cNvSpPr/>
          <p:nvPr/>
        </p:nvSpPr>
        <p:spPr>
          <a:xfrm>
            <a:off x="3688585" y="477638"/>
            <a:ext cx="17668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方正兰亭黑_GBK" panose="02000000000000000000"/>
              </a:rPr>
              <a:t>Model structure and parameters</a:t>
            </a:r>
          </a:p>
        </p:txBody>
      </p:sp>
    </p:spTree>
    <p:extLst>
      <p:ext uri="{BB962C8B-B14F-4D97-AF65-F5344CB8AC3E}">
        <p14:creationId xmlns:p14="http://schemas.microsoft.com/office/powerpoint/2010/main" val="2747501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>
            <a:extLst>
              <a:ext uri="{FF2B5EF4-FFF2-40B4-BE49-F238E27FC236}">
                <a16:creationId xmlns:a16="http://schemas.microsoft.com/office/drawing/2014/main" id="{44DDA199-D805-6A4E-5338-24E28F0787FE}"/>
              </a:ext>
            </a:extLst>
          </p:cNvPr>
          <p:cNvSpPr/>
          <p:nvPr/>
        </p:nvSpPr>
        <p:spPr>
          <a:xfrm>
            <a:off x="308535" y="1099222"/>
            <a:ext cx="8568834" cy="38157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Group 74">
            <a:extLst>
              <a:ext uri="{FF2B5EF4-FFF2-40B4-BE49-F238E27FC236}">
                <a16:creationId xmlns:a16="http://schemas.microsoft.com/office/drawing/2014/main" id="{5248B3A2-2DC4-7B59-9CAF-A62AA7CBAD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55114" y="154675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3" name="Freeform 75">
              <a:extLst>
                <a:ext uri="{FF2B5EF4-FFF2-40B4-BE49-F238E27FC236}">
                  <a16:creationId xmlns:a16="http://schemas.microsoft.com/office/drawing/2014/main" id="{4B7F8CAA-BF1E-9567-EA6C-1D36F3B2C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" name="Freeform 76">
              <a:extLst>
                <a:ext uri="{FF2B5EF4-FFF2-40B4-BE49-F238E27FC236}">
                  <a16:creationId xmlns:a16="http://schemas.microsoft.com/office/drawing/2014/main" id="{A7AB2BB6-2BA9-F9A1-AEFB-045C1B2E97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" name="Freeform 77">
              <a:extLst>
                <a:ext uri="{FF2B5EF4-FFF2-40B4-BE49-F238E27FC236}">
                  <a16:creationId xmlns:a16="http://schemas.microsoft.com/office/drawing/2014/main" id="{E15B5CE2-82C2-5C94-9C0D-320236960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" name="Freeform 78">
              <a:extLst>
                <a:ext uri="{FF2B5EF4-FFF2-40B4-BE49-F238E27FC236}">
                  <a16:creationId xmlns:a16="http://schemas.microsoft.com/office/drawing/2014/main" id="{3A6E1564-8D9B-7BAE-9913-5453FE441C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79">
              <a:extLst>
                <a:ext uri="{FF2B5EF4-FFF2-40B4-BE49-F238E27FC236}">
                  <a16:creationId xmlns:a16="http://schemas.microsoft.com/office/drawing/2014/main" id="{1B122B02-5BBA-7202-4DD6-563973737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80">
              <a:extLst>
                <a:ext uri="{FF2B5EF4-FFF2-40B4-BE49-F238E27FC236}">
                  <a16:creationId xmlns:a16="http://schemas.microsoft.com/office/drawing/2014/main" id="{724229C2-37AB-71E6-73D4-52FA342462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81">
              <a:extLst>
                <a:ext uri="{FF2B5EF4-FFF2-40B4-BE49-F238E27FC236}">
                  <a16:creationId xmlns:a16="http://schemas.microsoft.com/office/drawing/2014/main" id="{0F4D1E72-F008-21ED-7364-ADD88F5254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82">
              <a:extLst>
                <a:ext uri="{FF2B5EF4-FFF2-40B4-BE49-F238E27FC236}">
                  <a16:creationId xmlns:a16="http://schemas.microsoft.com/office/drawing/2014/main" id="{234A1C98-6DED-8CA8-6CC9-E358E97FD8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83">
              <a:extLst>
                <a:ext uri="{FF2B5EF4-FFF2-40B4-BE49-F238E27FC236}">
                  <a16:creationId xmlns:a16="http://schemas.microsoft.com/office/drawing/2014/main" id="{B36FAE74-6BB3-B86B-17CA-E11AB9425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84">
              <a:extLst>
                <a:ext uri="{FF2B5EF4-FFF2-40B4-BE49-F238E27FC236}">
                  <a16:creationId xmlns:a16="http://schemas.microsoft.com/office/drawing/2014/main" id="{E5975472-60FD-F6B7-3D42-D16E25D660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8E655DA6-64EC-3846-D624-CA524B53AC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63B7682-6935-1CB9-2A44-0CF018C478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B19A02A7-515A-9A77-2E3A-B195A9894D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FE743313-5102-3779-AFE4-E86DDCBD2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38237FE3-2737-69FC-179B-0743D28556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8546DE37-D578-5922-39E4-BD24F9BB54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5FCC4744-0775-C0E2-E76A-FC0E7F2261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341CD690-6957-1B43-7CBE-137CCC921C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0F367E1C-E91F-9064-5675-32D1E731A3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94">
              <a:extLst>
                <a:ext uri="{FF2B5EF4-FFF2-40B4-BE49-F238E27FC236}">
                  <a16:creationId xmlns:a16="http://schemas.microsoft.com/office/drawing/2014/main" id="{48F580DE-008F-2946-4F23-A7C8764822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95">
              <a:extLst>
                <a:ext uri="{FF2B5EF4-FFF2-40B4-BE49-F238E27FC236}">
                  <a16:creationId xmlns:a16="http://schemas.microsoft.com/office/drawing/2014/main" id="{A95A926C-E294-D231-D11D-9672E3EC4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96">
              <a:extLst>
                <a:ext uri="{FF2B5EF4-FFF2-40B4-BE49-F238E27FC236}">
                  <a16:creationId xmlns:a16="http://schemas.microsoft.com/office/drawing/2014/main" id="{6410846C-5E58-A5EF-F9F4-12C2D6BBFD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97">
              <a:extLst>
                <a:ext uri="{FF2B5EF4-FFF2-40B4-BE49-F238E27FC236}">
                  <a16:creationId xmlns:a16="http://schemas.microsoft.com/office/drawing/2014/main" id="{5FAB335E-D8A5-EBB9-E333-ADA6B4E4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98">
              <a:extLst>
                <a:ext uri="{FF2B5EF4-FFF2-40B4-BE49-F238E27FC236}">
                  <a16:creationId xmlns:a16="http://schemas.microsoft.com/office/drawing/2014/main" id="{CA8F1B51-3FFD-AEA8-B94C-19F56E16A4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99">
              <a:extLst>
                <a:ext uri="{FF2B5EF4-FFF2-40B4-BE49-F238E27FC236}">
                  <a16:creationId xmlns:a16="http://schemas.microsoft.com/office/drawing/2014/main" id="{6DBF2161-F6B6-C309-F6A3-3BE613F7F5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00">
              <a:extLst>
                <a:ext uri="{FF2B5EF4-FFF2-40B4-BE49-F238E27FC236}">
                  <a16:creationId xmlns:a16="http://schemas.microsoft.com/office/drawing/2014/main" id="{8F53507C-FEFB-21B6-C8AD-0A72D8C7D8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01">
              <a:extLst>
                <a:ext uri="{FF2B5EF4-FFF2-40B4-BE49-F238E27FC236}">
                  <a16:creationId xmlns:a16="http://schemas.microsoft.com/office/drawing/2014/main" id="{93F0707A-2E40-D790-4966-E14D40103E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02">
              <a:extLst>
                <a:ext uri="{FF2B5EF4-FFF2-40B4-BE49-F238E27FC236}">
                  <a16:creationId xmlns:a16="http://schemas.microsoft.com/office/drawing/2014/main" id="{40E8E74E-70EA-86A7-0960-87130900DD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03">
              <a:extLst>
                <a:ext uri="{FF2B5EF4-FFF2-40B4-BE49-F238E27FC236}">
                  <a16:creationId xmlns:a16="http://schemas.microsoft.com/office/drawing/2014/main" id="{13B1A79F-4071-0CD6-24F7-4A044A6279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04">
              <a:extLst>
                <a:ext uri="{FF2B5EF4-FFF2-40B4-BE49-F238E27FC236}">
                  <a16:creationId xmlns:a16="http://schemas.microsoft.com/office/drawing/2014/main" id="{CE651C4A-2966-6962-00A9-98DFF079BD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05">
              <a:extLst>
                <a:ext uri="{FF2B5EF4-FFF2-40B4-BE49-F238E27FC236}">
                  <a16:creationId xmlns:a16="http://schemas.microsoft.com/office/drawing/2014/main" id="{23D29B62-D055-8314-8FE6-B9BAAE7AB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06">
              <a:extLst>
                <a:ext uri="{FF2B5EF4-FFF2-40B4-BE49-F238E27FC236}">
                  <a16:creationId xmlns:a16="http://schemas.microsoft.com/office/drawing/2014/main" id="{E9BCA255-87CB-E9B9-316C-15C0482C56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07">
              <a:extLst>
                <a:ext uri="{FF2B5EF4-FFF2-40B4-BE49-F238E27FC236}">
                  <a16:creationId xmlns:a16="http://schemas.microsoft.com/office/drawing/2014/main" id="{F7BD0C6F-4B69-998B-EBF3-286324F07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08">
              <a:extLst>
                <a:ext uri="{FF2B5EF4-FFF2-40B4-BE49-F238E27FC236}">
                  <a16:creationId xmlns:a16="http://schemas.microsoft.com/office/drawing/2014/main" id="{A049FE84-570F-8E31-4230-7A0D3D0C9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09">
              <a:extLst>
                <a:ext uri="{FF2B5EF4-FFF2-40B4-BE49-F238E27FC236}">
                  <a16:creationId xmlns:a16="http://schemas.microsoft.com/office/drawing/2014/main" id="{9BE276FC-4876-F2AF-AE48-DAB8344C34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10">
              <a:extLst>
                <a:ext uri="{FF2B5EF4-FFF2-40B4-BE49-F238E27FC236}">
                  <a16:creationId xmlns:a16="http://schemas.microsoft.com/office/drawing/2014/main" id="{AFD960CE-9E62-7537-998C-E99C29F5B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11">
              <a:extLst>
                <a:ext uri="{FF2B5EF4-FFF2-40B4-BE49-F238E27FC236}">
                  <a16:creationId xmlns:a16="http://schemas.microsoft.com/office/drawing/2014/main" id="{0F0CDC6C-9B9B-4F61-3548-38B9BF7C0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12">
              <a:extLst>
                <a:ext uri="{FF2B5EF4-FFF2-40B4-BE49-F238E27FC236}">
                  <a16:creationId xmlns:a16="http://schemas.microsoft.com/office/drawing/2014/main" id="{4176EDB3-B222-7A39-B074-E5B7FA5A15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13">
              <a:extLst>
                <a:ext uri="{FF2B5EF4-FFF2-40B4-BE49-F238E27FC236}">
                  <a16:creationId xmlns:a16="http://schemas.microsoft.com/office/drawing/2014/main" id="{662B7A8E-C57C-2420-376C-F17CD9E869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14">
              <a:extLst>
                <a:ext uri="{FF2B5EF4-FFF2-40B4-BE49-F238E27FC236}">
                  <a16:creationId xmlns:a16="http://schemas.microsoft.com/office/drawing/2014/main" id="{91E6A644-D4CD-A783-3189-D6A6C94A62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15">
              <a:extLst>
                <a:ext uri="{FF2B5EF4-FFF2-40B4-BE49-F238E27FC236}">
                  <a16:creationId xmlns:a16="http://schemas.microsoft.com/office/drawing/2014/main" id="{A9AB505E-3887-ADD2-3440-68B6A49E01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16">
              <a:extLst>
                <a:ext uri="{FF2B5EF4-FFF2-40B4-BE49-F238E27FC236}">
                  <a16:creationId xmlns:a16="http://schemas.microsoft.com/office/drawing/2014/main" id="{E6F6ED9B-CA8B-F889-40CB-0C80D5084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17">
              <a:extLst>
                <a:ext uri="{FF2B5EF4-FFF2-40B4-BE49-F238E27FC236}">
                  <a16:creationId xmlns:a16="http://schemas.microsoft.com/office/drawing/2014/main" id="{2F71F90B-2360-7ABE-7818-EFEA178A3C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18">
              <a:extLst>
                <a:ext uri="{FF2B5EF4-FFF2-40B4-BE49-F238E27FC236}">
                  <a16:creationId xmlns:a16="http://schemas.microsoft.com/office/drawing/2014/main" id="{BE6E60DB-E962-2A96-1938-10AE28692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19">
              <a:extLst>
                <a:ext uri="{FF2B5EF4-FFF2-40B4-BE49-F238E27FC236}">
                  <a16:creationId xmlns:a16="http://schemas.microsoft.com/office/drawing/2014/main" id="{D1677F2C-70C6-995A-EA37-35C9D958B3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20">
              <a:extLst>
                <a:ext uri="{FF2B5EF4-FFF2-40B4-BE49-F238E27FC236}">
                  <a16:creationId xmlns:a16="http://schemas.microsoft.com/office/drawing/2014/main" id="{6D6ED498-B1A4-B55C-CD8F-B2D82B5EB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121">
              <a:extLst>
                <a:ext uri="{FF2B5EF4-FFF2-40B4-BE49-F238E27FC236}">
                  <a16:creationId xmlns:a16="http://schemas.microsoft.com/office/drawing/2014/main" id="{9CEB6A16-C5C5-CFF8-325F-2DAAC7A25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122">
              <a:extLst>
                <a:ext uri="{FF2B5EF4-FFF2-40B4-BE49-F238E27FC236}">
                  <a16:creationId xmlns:a16="http://schemas.microsoft.com/office/drawing/2014/main" id="{AD524CC1-E25B-5D55-5174-25B7386BF2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123">
              <a:extLst>
                <a:ext uri="{FF2B5EF4-FFF2-40B4-BE49-F238E27FC236}">
                  <a16:creationId xmlns:a16="http://schemas.microsoft.com/office/drawing/2014/main" id="{19ED6954-3A52-BDCF-B7FD-DE1B35D41D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24">
              <a:extLst>
                <a:ext uri="{FF2B5EF4-FFF2-40B4-BE49-F238E27FC236}">
                  <a16:creationId xmlns:a16="http://schemas.microsoft.com/office/drawing/2014/main" id="{466566A5-54B8-2C85-88A2-CCF60EE607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25">
              <a:extLst>
                <a:ext uri="{FF2B5EF4-FFF2-40B4-BE49-F238E27FC236}">
                  <a16:creationId xmlns:a16="http://schemas.microsoft.com/office/drawing/2014/main" id="{F384B675-74B0-4C3A-0FA5-10A5B5BA65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26">
              <a:extLst>
                <a:ext uri="{FF2B5EF4-FFF2-40B4-BE49-F238E27FC236}">
                  <a16:creationId xmlns:a16="http://schemas.microsoft.com/office/drawing/2014/main" id="{6E24D71C-57B7-FF83-2146-3F6E24B0D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27">
              <a:extLst>
                <a:ext uri="{FF2B5EF4-FFF2-40B4-BE49-F238E27FC236}">
                  <a16:creationId xmlns:a16="http://schemas.microsoft.com/office/drawing/2014/main" id="{197850F2-67F7-D0DE-1118-B8634ACCF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28">
              <a:extLst>
                <a:ext uri="{FF2B5EF4-FFF2-40B4-BE49-F238E27FC236}">
                  <a16:creationId xmlns:a16="http://schemas.microsoft.com/office/drawing/2014/main" id="{FC1852A3-8299-B4D1-C1E1-91C1738B0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29">
              <a:extLst>
                <a:ext uri="{FF2B5EF4-FFF2-40B4-BE49-F238E27FC236}">
                  <a16:creationId xmlns:a16="http://schemas.microsoft.com/office/drawing/2014/main" id="{E66DE414-5996-4D00-9335-92C3B052CA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30">
              <a:extLst>
                <a:ext uri="{FF2B5EF4-FFF2-40B4-BE49-F238E27FC236}">
                  <a16:creationId xmlns:a16="http://schemas.microsoft.com/office/drawing/2014/main" id="{5B2D8EDC-91F1-BF14-EECB-3D731F5903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31">
              <a:extLst>
                <a:ext uri="{FF2B5EF4-FFF2-40B4-BE49-F238E27FC236}">
                  <a16:creationId xmlns:a16="http://schemas.microsoft.com/office/drawing/2014/main" id="{0B0E21B8-C82B-99FE-B91C-9F201DD810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32">
              <a:extLst>
                <a:ext uri="{FF2B5EF4-FFF2-40B4-BE49-F238E27FC236}">
                  <a16:creationId xmlns:a16="http://schemas.microsoft.com/office/drawing/2014/main" id="{6C8717AC-DF88-E44D-0C53-94B425B0F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33">
              <a:extLst>
                <a:ext uri="{FF2B5EF4-FFF2-40B4-BE49-F238E27FC236}">
                  <a16:creationId xmlns:a16="http://schemas.microsoft.com/office/drawing/2014/main" id="{65F2EB7C-11C4-7938-4057-39D56FC79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34">
              <a:extLst>
                <a:ext uri="{FF2B5EF4-FFF2-40B4-BE49-F238E27FC236}">
                  <a16:creationId xmlns:a16="http://schemas.microsoft.com/office/drawing/2014/main" id="{BEDE865E-4952-6C46-1405-7130B8D51E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35">
              <a:extLst>
                <a:ext uri="{FF2B5EF4-FFF2-40B4-BE49-F238E27FC236}">
                  <a16:creationId xmlns:a16="http://schemas.microsoft.com/office/drawing/2014/main" id="{4C5C418B-0AEA-E1C9-A956-2812AC2A9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36">
              <a:extLst>
                <a:ext uri="{FF2B5EF4-FFF2-40B4-BE49-F238E27FC236}">
                  <a16:creationId xmlns:a16="http://schemas.microsoft.com/office/drawing/2014/main" id="{1B5FD81E-301F-B2ED-8655-66679545F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37">
              <a:extLst>
                <a:ext uri="{FF2B5EF4-FFF2-40B4-BE49-F238E27FC236}">
                  <a16:creationId xmlns:a16="http://schemas.microsoft.com/office/drawing/2014/main" id="{474EFD44-6F4C-B8EF-1B86-AE3155DE14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38">
              <a:extLst>
                <a:ext uri="{FF2B5EF4-FFF2-40B4-BE49-F238E27FC236}">
                  <a16:creationId xmlns:a16="http://schemas.microsoft.com/office/drawing/2014/main" id="{1A76863A-30F1-68E0-4B40-64DA9167D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39">
              <a:extLst>
                <a:ext uri="{FF2B5EF4-FFF2-40B4-BE49-F238E27FC236}">
                  <a16:creationId xmlns:a16="http://schemas.microsoft.com/office/drawing/2014/main" id="{EF5A689E-3FD0-A3D0-1969-1BCB9E1D1F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40">
              <a:extLst>
                <a:ext uri="{FF2B5EF4-FFF2-40B4-BE49-F238E27FC236}">
                  <a16:creationId xmlns:a16="http://schemas.microsoft.com/office/drawing/2014/main" id="{A727E43B-37E0-B4D7-A540-8FB28B524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41">
              <a:extLst>
                <a:ext uri="{FF2B5EF4-FFF2-40B4-BE49-F238E27FC236}">
                  <a16:creationId xmlns:a16="http://schemas.microsoft.com/office/drawing/2014/main" id="{F2EA6DA1-65B1-9AE2-DFAE-CBC374BDE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ECD9B435-F049-344F-8B3B-D5B9D88C4004}"/>
              </a:ext>
            </a:extLst>
          </p:cNvPr>
          <p:cNvSpPr/>
          <p:nvPr/>
        </p:nvSpPr>
        <p:spPr bwMode="auto">
          <a:xfrm>
            <a:off x="521950" y="1450768"/>
            <a:ext cx="27238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求解方式：给定末端姿态</a:t>
            </a: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2986B499-C329-35AB-7E31-5FE268429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15" y="2020704"/>
            <a:ext cx="693480" cy="23624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EB01371E-7E27-E659-27F9-7AA3B06B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20" y="2065072"/>
            <a:ext cx="6545265" cy="200180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5EDC0A0A-D751-3506-426B-F8BAF03D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70" y="2415660"/>
            <a:ext cx="579170" cy="205758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7A9D4D77-94A1-A4F9-146C-216602944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320" y="2406028"/>
            <a:ext cx="2713798" cy="220739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8654787F-7AD3-B828-65EE-88BCDA4E2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320" y="2770827"/>
            <a:ext cx="2295276" cy="208661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E3164A99-0039-92A0-8FE1-2183B8223E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570" y="2736196"/>
            <a:ext cx="586791" cy="251482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BF77C421-3CF6-0E10-9FF5-856681C72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855" y="3108291"/>
            <a:ext cx="586791" cy="236240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10AE0875-965A-B41B-3EA4-231E3CEC9A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2188" y="3133559"/>
            <a:ext cx="2392477" cy="187782"/>
          </a:xfrm>
          <a:prstGeom prst="rect">
            <a:avLst/>
          </a:prstGeom>
        </p:spPr>
      </p:pic>
      <p:sp>
        <p:nvSpPr>
          <p:cNvPr id="89" name="右大括号 88">
            <a:extLst>
              <a:ext uri="{FF2B5EF4-FFF2-40B4-BE49-F238E27FC236}">
                <a16:creationId xmlns:a16="http://schemas.microsoft.com/office/drawing/2014/main" id="{BAB56EDA-6F56-A4EB-3963-0878577EADC0}"/>
              </a:ext>
            </a:extLst>
          </p:cNvPr>
          <p:cNvSpPr/>
          <p:nvPr/>
        </p:nvSpPr>
        <p:spPr>
          <a:xfrm>
            <a:off x="7860388" y="2165162"/>
            <a:ext cx="90053" cy="125655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C1B99036-68DA-3BCF-A4F0-A0C26AF9F8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2271" y="2722468"/>
            <a:ext cx="762066" cy="198137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6BE12A7A-2973-152D-5C68-BCC1229F43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665" y="3435846"/>
            <a:ext cx="579170" cy="236240"/>
          </a:xfrm>
          <a:prstGeom prst="rect">
            <a:avLst/>
          </a:prstGeom>
        </p:spPr>
      </p:pic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826D9BD-2C40-2A81-9C48-14209F943814}"/>
              </a:ext>
            </a:extLst>
          </p:cNvPr>
          <p:cNvCxnSpPr/>
          <p:nvPr/>
        </p:nvCxnSpPr>
        <p:spPr>
          <a:xfrm>
            <a:off x="1278415" y="3572387"/>
            <a:ext cx="510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图片 98">
            <a:extLst>
              <a:ext uri="{FF2B5EF4-FFF2-40B4-BE49-F238E27FC236}">
                <a16:creationId xmlns:a16="http://schemas.microsoft.com/office/drawing/2014/main" id="{A54E96EB-D517-183B-78B2-74746E4E1E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053" y="3743954"/>
            <a:ext cx="556308" cy="228620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37A7A873-FC37-1F96-072F-0BBA27F822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3862" y="3766816"/>
            <a:ext cx="152413" cy="182896"/>
          </a:xfrm>
          <a:prstGeom prst="rect">
            <a:avLst/>
          </a:prstGeom>
        </p:spPr>
      </p:pic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0B7D37A8-1D80-2F97-5371-048EF85FDB1B}"/>
              </a:ext>
            </a:extLst>
          </p:cNvPr>
          <p:cNvCxnSpPr/>
          <p:nvPr/>
        </p:nvCxnSpPr>
        <p:spPr>
          <a:xfrm>
            <a:off x="1278415" y="3858264"/>
            <a:ext cx="510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图片 103">
            <a:extLst>
              <a:ext uri="{FF2B5EF4-FFF2-40B4-BE49-F238E27FC236}">
                <a16:creationId xmlns:a16="http://schemas.microsoft.com/office/drawing/2014/main" id="{2D47783C-9E1F-878A-109E-12B70EF283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4604" y="4042342"/>
            <a:ext cx="571550" cy="190517"/>
          </a:xfrm>
          <a:prstGeom prst="rect">
            <a:avLst/>
          </a:prstGeom>
        </p:spPr>
      </p:pic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20995E6-7335-E6A7-71D2-5912121D33D7}"/>
              </a:ext>
            </a:extLst>
          </p:cNvPr>
          <p:cNvCxnSpPr/>
          <p:nvPr/>
        </p:nvCxnSpPr>
        <p:spPr>
          <a:xfrm>
            <a:off x="1278415" y="4134318"/>
            <a:ext cx="510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图片 106">
            <a:extLst>
              <a:ext uri="{FF2B5EF4-FFF2-40B4-BE49-F238E27FC236}">
                <a16:creationId xmlns:a16="http://schemas.microsoft.com/office/drawing/2014/main" id="{EB1FDE4A-D4E0-E174-530E-696AEAD712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86104" y="4023818"/>
            <a:ext cx="152413" cy="220999"/>
          </a:xfrm>
          <a:prstGeom prst="rect">
            <a:avLst/>
          </a:prstGeom>
        </p:spPr>
      </p:pic>
      <p:sp>
        <p:nvSpPr>
          <p:cNvPr id="108" name="右大括号 107">
            <a:extLst>
              <a:ext uri="{FF2B5EF4-FFF2-40B4-BE49-F238E27FC236}">
                <a16:creationId xmlns:a16="http://schemas.microsoft.com/office/drawing/2014/main" id="{84E1DD9D-5A22-E688-C0D6-AF0846CB6E3B}"/>
              </a:ext>
            </a:extLst>
          </p:cNvPr>
          <p:cNvSpPr/>
          <p:nvPr/>
        </p:nvSpPr>
        <p:spPr>
          <a:xfrm>
            <a:off x="2764627" y="3561245"/>
            <a:ext cx="45719" cy="6171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1DE4A6C2-35EA-781D-CF83-106732A4C5D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99909" y="3495074"/>
            <a:ext cx="800169" cy="182896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08A54182-CC91-5AF5-0569-F59D0A216C5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88342" y="3774437"/>
            <a:ext cx="175275" cy="175275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CAE5C8D9-6A2A-C5F8-497B-BAB19E76CE78}"/>
              </a:ext>
            </a:extLst>
          </p:cNvPr>
          <p:cNvSpPr/>
          <p:nvPr/>
        </p:nvSpPr>
        <p:spPr bwMode="auto">
          <a:xfrm>
            <a:off x="3440920" y="108306"/>
            <a:ext cx="22621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第三部分：逆运动学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90F0CCBB-EA3D-6751-5F29-F0A48C0287A4}"/>
              </a:ext>
            </a:extLst>
          </p:cNvPr>
          <p:cNvSpPr/>
          <p:nvPr/>
        </p:nvSpPr>
        <p:spPr>
          <a:xfrm>
            <a:off x="4029223" y="477638"/>
            <a:ext cx="10855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方正兰亭黑_GBK" panose="02000000000000000000"/>
              </a:rPr>
              <a:t>Inverse kinematics</a:t>
            </a: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7BF512EA-5E4F-97C3-32B8-9CA6F340BB4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43927" y="1393816"/>
            <a:ext cx="3978108" cy="58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8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89" grpId="0" animBg="1"/>
      <p:bldP spid="10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>
            <a:extLst>
              <a:ext uri="{FF2B5EF4-FFF2-40B4-BE49-F238E27FC236}">
                <a16:creationId xmlns:a16="http://schemas.microsoft.com/office/drawing/2014/main" id="{44DDA199-D805-6A4E-5338-24E28F0787FE}"/>
              </a:ext>
            </a:extLst>
          </p:cNvPr>
          <p:cNvSpPr/>
          <p:nvPr/>
        </p:nvSpPr>
        <p:spPr>
          <a:xfrm>
            <a:off x="359664" y="1173035"/>
            <a:ext cx="8568834" cy="38157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Group 74">
            <a:extLst>
              <a:ext uri="{FF2B5EF4-FFF2-40B4-BE49-F238E27FC236}">
                <a16:creationId xmlns:a16="http://schemas.microsoft.com/office/drawing/2014/main" id="{5248B3A2-2DC4-7B59-9CAF-A62AA7CBAD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55114" y="154675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3" name="Freeform 75">
              <a:extLst>
                <a:ext uri="{FF2B5EF4-FFF2-40B4-BE49-F238E27FC236}">
                  <a16:creationId xmlns:a16="http://schemas.microsoft.com/office/drawing/2014/main" id="{4B7F8CAA-BF1E-9567-EA6C-1D36F3B2C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" name="Freeform 76">
              <a:extLst>
                <a:ext uri="{FF2B5EF4-FFF2-40B4-BE49-F238E27FC236}">
                  <a16:creationId xmlns:a16="http://schemas.microsoft.com/office/drawing/2014/main" id="{A7AB2BB6-2BA9-F9A1-AEFB-045C1B2E97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" name="Freeform 77">
              <a:extLst>
                <a:ext uri="{FF2B5EF4-FFF2-40B4-BE49-F238E27FC236}">
                  <a16:creationId xmlns:a16="http://schemas.microsoft.com/office/drawing/2014/main" id="{E15B5CE2-82C2-5C94-9C0D-320236960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" name="Freeform 78">
              <a:extLst>
                <a:ext uri="{FF2B5EF4-FFF2-40B4-BE49-F238E27FC236}">
                  <a16:creationId xmlns:a16="http://schemas.microsoft.com/office/drawing/2014/main" id="{3A6E1564-8D9B-7BAE-9913-5453FE441C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79">
              <a:extLst>
                <a:ext uri="{FF2B5EF4-FFF2-40B4-BE49-F238E27FC236}">
                  <a16:creationId xmlns:a16="http://schemas.microsoft.com/office/drawing/2014/main" id="{1B122B02-5BBA-7202-4DD6-563973737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80">
              <a:extLst>
                <a:ext uri="{FF2B5EF4-FFF2-40B4-BE49-F238E27FC236}">
                  <a16:creationId xmlns:a16="http://schemas.microsoft.com/office/drawing/2014/main" id="{724229C2-37AB-71E6-73D4-52FA342462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81">
              <a:extLst>
                <a:ext uri="{FF2B5EF4-FFF2-40B4-BE49-F238E27FC236}">
                  <a16:creationId xmlns:a16="http://schemas.microsoft.com/office/drawing/2014/main" id="{0F4D1E72-F008-21ED-7364-ADD88F5254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82">
              <a:extLst>
                <a:ext uri="{FF2B5EF4-FFF2-40B4-BE49-F238E27FC236}">
                  <a16:creationId xmlns:a16="http://schemas.microsoft.com/office/drawing/2014/main" id="{234A1C98-6DED-8CA8-6CC9-E358E97FD8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83">
              <a:extLst>
                <a:ext uri="{FF2B5EF4-FFF2-40B4-BE49-F238E27FC236}">
                  <a16:creationId xmlns:a16="http://schemas.microsoft.com/office/drawing/2014/main" id="{B36FAE74-6BB3-B86B-17CA-E11AB9425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84">
              <a:extLst>
                <a:ext uri="{FF2B5EF4-FFF2-40B4-BE49-F238E27FC236}">
                  <a16:creationId xmlns:a16="http://schemas.microsoft.com/office/drawing/2014/main" id="{E5975472-60FD-F6B7-3D42-D16E25D660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8E655DA6-64EC-3846-D624-CA524B53AC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63B7682-6935-1CB9-2A44-0CF018C478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B19A02A7-515A-9A77-2E3A-B195A9894D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FE743313-5102-3779-AFE4-E86DDCBD2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38237FE3-2737-69FC-179B-0743D28556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90">
              <a:extLst>
                <a:ext uri="{FF2B5EF4-FFF2-40B4-BE49-F238E27FC236}">
                  <a16:creationId xmlns:a16="http://schemas.microsoft.com/office/drawing/2014/main" id="{8546DE37-D578-5922-39E4-BD24F9BB54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91">
              <a:extLst>
                <a:ext uri="{FF2B5EF4-FFF2-40B4-BE49-F238E27FC236}">
                  <a16:creationId xmlns:a16="http://schemas.microsoft.com/office/drawing/2014/main" id="{5FCC4744-0775-C0E2-E76A-FC0E7F2261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92">
              <a:extLst>
                <a:ext uri="{FF2B5EF4-FFF2-40B4-BE49-F238E27FC236}">
                  <a16:creationId xmlns:a16="http://schemas.microsoft.com/office/drawing/2014/main" id="{341CD690-6957-1B43-7CBE-137CCC921C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0F367E1C-E91F-9064-5675-32D1E731A3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94">
              <a:extLst>
                <a:ext uri="{FF2B5EF4-FFF2-40B4-BE49-F238E27FC236}">
                  <a16:creationId xmlns:a16="http://schemas.microsoft.com/office/drawing/2014/main" id="{48F580DE-008F-2946-4F23-A7C8764822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95">
              <a:extLst>
                <a:ext uri="{FF2B5EF4-FFF2-40B4-BE49-F238E27FC236}">
                  <a16:creationId xmlns:a16="http://schemas.microsoft.com/office/drawing/2014/main" id="{A95A926C-E294-D231-D11D-9672E3EC4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96">
              <a:extLst>
                <a:ext uri="{FF2B5EF4-FFF2-40B4-BE49-F238E27FC236}">
                  <a16:creationId xmlns:a16="http://schemas.microsoft.com/office/drawing/2014/main" id="{6410846C-5E58-A5EF-F9F4-12C2D6BBFD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97">
              <a:extLst>
                <a:ext uri="{FF2B5EF4-FFF2-40B4-BE49-F238E27FC236}">
                  <a16:creationId xmlns:a16="http://schemas.microsoft.com/office/drawing/2014/main" id="{5FAB335E-D8A5-EBB9-E333-ADA6B4E4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98">
              <a:extLst>
                <a:ext uri="{FF2B5EF4-FFF2-40B4-BE49-F238E27FC236}">
                  <a16:creationId xmlns:a16="http://schemas.microsoft.com/office/drawing/2014/main" id="{CA8F1B51-3FFD-AEA8-B94C-19F56E16A4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99">
              <a:extLst>
                <a:ext uri="{FF2B5EF4-FFF2-40B4-BE49-F238E27FC236}">
                  <a16:creationId xmlns:a16="http://schemas.microsoft.com/office/drawing/2014/main" id="{6DBF2161-F6B6-C309-F6A3-3BE613F7F5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00">
              <a:extLst>
                <a:ext uri="{FF2B5EF4-FFF2-40B4-BE49-F238E27FC236}">
                  <a16:creationId xmlns:a16="http://schemas.microsoft.com/office/drawing/2014/main" id="{8F53507C-FEFB-21B6-C8AD-0A72D8C7D8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01">
              <a:extLst>
                <a:ext uri="{FF2B5EF4-FFF2-40B4-BE49-F238E27FC236}">
                  <a16:creationId xmlns:a16="http://schemas.microsoft.com/office/drawing/2014/main" id="{93F0707A-2E40-D790-4966-E14D40103E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02">
              <a:extLst>
                <a:ext uri="{FF2B5EF4-FFF2-40B4-BE49-F238E27FC236}">
                  <a16:creationId xmlns:a16="http://schemas.microsoft.com/office/drawing/2014/main" id="{40E8E74E-70EA-86A7-0960-87130900DD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03">
              <a:extLst>
                <a:ext uri="{FF2B5EF4-FFF2-40B4-BE49-F238E27FC236}">
                  <a16:creationId xmlns:a16="http://schemas.microsoft.com/office/drawing/2014/main" id="{13B1A79F-4071-0CD6-24F7-4A044A6279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04">
              <a:extLst>
                <a:ext uri="{FF2B5EF4-FFF2-40B4-BE49-F238E27FC236}">
                  <a16:creationId xmlns:a16="http://schemas.microsoft.com/office/drawing/2014/main" id="{CE651C4A-2966-6962-00A9-98DFF079BD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05">
              <a:extLst>
                <a:ext uri="{FF2B5EF4-FFF2-40B4-BE49-F238E27FC236}">
                  <a16:creationId xmlns:a16="http://schemas.microsoft.com/office/drawing/2014/main" id="{23D29B62-D055-8314-8FE6-B9BAAE7AB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06">
              <a:extLst>
                <a:ext uri="{FF2B5EF4-FFF2-40B4-BE49-F238E27FC236}">
                  <a16:creationId xmlns:a16="http://schemas.microsoft.com/office/drawing/2014/main" id="{E9BCA255-87CB-E9B9-316C-15C0482C56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07">
              <a:extLst>
                <a:ext uri="{FF2B5EF4-FFF2-40B4-BE49-F238E27FC236}">
                  <a16:creationId xmlns:a16="http://schemas.microsoft.com/office/drawing/2014/main" id="{F7BD0C6F-4B69-998B-EBF3-286324F07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08">
              <a:extLst>
                <a:ext uri="{FF2B5EF4-FFF2-40B4-BE49-F238E27FC236}">
                  <a16:creationId xmlns:a16="http://schemas.microsoft.com/office/drawing/2014/main" id="{A049FE84-570F-8E31-4230-7A0D3D0C9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09">
              <a:extLst>
                <a:ext uri="{FF2B5EF4-FFF2-40B4-BE49-F238E27FC236}">
                  <a16:creationId xmlns:a16="http://schemas.microsoft.com/office/drawing/2014/main" id="{9BE276FC-4876-F2AF-AE48-DAB8344C34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10">
              <a:extLst>
                <a:ext uri="{FF2B5EF4-FFF2-40B4-BE49-F238E27FC236}">
                  <a16:creationId xmlns:a16="http://schemas.microsoft.com/office/drawing/2014/main" id="{AFD960CE-9E62-7537-998C-E99C29F5B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11">
              <a:extLst>
                <a:ext uri="{FF2B5EF4-FFF2-40B4-BE49-F238E27FC236}">
                  <a16:creationId xmlns:a16="http://schemas.microsoft.com/office/drawing/2014/main" id="{0F0CDC6C-9B9B-4F61-3548-38B9BF7C0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12">
              <a:extLst>
                <a:ext uri="{FF2B5EF4-FFF2-40B4-BE49-F238E27FC236}">
                  <a16:creationId xmlns:a16="http://schemas.microsoft.com/office/drawing/2014/main" id="{4176EDB3-B222-7A39-B074-E5B7FA5A15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13">
              <a:extLst>
                <a:ext uri="{FF2B5EF4-FFF2-40B4-BE49-F238E27FC236}">
                  <a16:creationId xmlns:a16="http://schemas.microsoft.com/office/drawing/2014/main" id="{662B7A8E-C57C-2420-376C-F17CD9E869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14">
              <a:extLst>
                <a:ext uri="{FF2B5EF4-FFF2-40B4-BE49-F238E27FC236}">
                  <a16:creationId xmlns:a16="http://schemas.microsoft.com/office/drawing/2014/main" id="{91E6A644-D4CD-A783-3189-D6A6C94A62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15">
              <a:extLst>
                <a:ext uri="{FF2B5EF4-FFF2-40B4-BE49-F238E27FC236}">
                  <a16:creationId xmlns:a16="http://schemas.microsoft.com/office/drawing/2014/main" id="{A9AB505E-3887-ADD2-3440-68B6A49E01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16">
              <a:extLst>
                <a:ext uri="{FF2B5EF4-FFF2-40B4-BE49-F238E27FC236}">
                  <a16:creationId xmlns:a16="http://schemas.microsoft.com/office/drawing/2014/main" id="{E6F6ED9B-CA8B-F889-40CB-0C80D5084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17">
              <a:extLst>
                <a:ext uri="{FF2B5EF4-FFF2-40B4-BE49-F238E27FC236}">
                  <a16:creationId xmlns:a16="http://schemas.microsoft.com/office/drawing/2014/main" id="{2F71F90B-2360-7ABE-7818-EFEA178A3C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18">
              <a:extLst>
                <a:ext uri="{FF2B5EF4-FFF2-40B4-BE49-F238E27FC236}">
                  <a16:creationId xmlns:a16="http://schemas.microsoft.com/office/drawing/2014/main" id="{BE6E60DB-E962-2A96-1938-10AE28692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19">
              <a:extLst>
                <a:ext uri="{FF2B5EF4-FFF2-40B4-BE49-F238E27FC236}">
                  <a16:creationId xmlns:a16="http://schemas.microsoft.com/office/drawing/2014/main" id="{D1677F2C-70C6-995A-EA37-35C9D958B3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20">
              <a:extLst>
                <a:ext uri="{FF2B5EF4-FFF2-40B4-BE49-F238E27FC236}">
                  <a16:creationId xmlns:a16="http://schemas.microsoft.com/office/drawing/2014/main" id="{6D6ED498-B1A4-B55C-CD8F-B2D82B5EB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121">
              <a:extLst>
                <a:ext uri="{FF2B5EF4-FFF2-40B4-BE49-F238E27FC236}">
                  <a16:creationId xmlns:a16="http://schemas.microsoft.com/office/drawing/2014/main" id="{9CEB6A16-C5C5-CFF8-325F-2DAAC7A25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122">
              <a:extLst>
                <a:ext uri="{FF2B5EF4-FFF2-40B4-BE49-F238E27FC236}">
                  <a16:creationId xmlns:a16="http://schemas.microsoft.com/office/drawing/2014/main" id="{AD524CC1-E25B-5D55-5174-25B7386BF2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123">
              <a:extLst>
                <a:ext uri="{FF2B5EF4-FFF2-40B4-BE49-F238E27FC236}">
                  <a16:creationId xmlns:a16="http://schemas.microsoft.com/office/drawing/2014/main" id="{19ED6954-3A52-BDCF-B7FD-DE1B35D41D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24">
              <a:extLst>
                <a:ext uri="{FF2B5EF4-FFF2-40B4-BE49-F238E27FC236}">
                  <a16:creationId xmlns:a16="http://schemas.microsoft.com/office/drawing/2014/main" id="{466566A5-54B8-2C85-88A2-CCF60EE607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25">
              <a:extLst>
                <a:ext uri="{FF2B5EF4-FFF2-40B4-BE49-F238E27FC236}">
                  <a16:creationId xmlns:a16="http://schemas.microsoft.com/office/drawing/2014/main" id="{F384B675-74B0-4C3A-0FA5-10A5B5BA65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26">
              <a:extLst>
                <a:ext uri="{FF2B5EF4-FFF2-40B4-BE49-F238E27FC236}">
                  <a16:creationId xmlns:a16="http://schemas.microsoft.com/office/drawing/2014/main" id="{6E24D71C-57B7-FF83-2146-3F6E24B0D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27">
              <a:extLst>
                <a:ext uri="{FF2B5EF4-FFF2-40B4-BE49-F238E27FC236}">
                  <a16:creationId xmlns:a16="http://schemas.microsoft.com/office/drawing/2014/main" id="{197850F2-67F7-D0DE-1118-B8634ACCF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28">
              <a:extLst>
                <a:ext uri="{FF2B5EF4-FFF2-40B4-BE49-F238E27FC236}">
                  <a16:creationId xmlns:a16="http://schemas.microsoft.com/office/drawing/2014/main" id="{FC1852A3-8299-B4D1-C1E1-91C1738B0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29">
              <a:extLst>
                <a:ext uri="{FF2B5EF4-FFF2-40B4-BE49-F238E27FC236}">
                  <a16:creationId xmlns:a16="http://schemas.microsoft.com/office/drawing/2014/main" id="{E66DE414-5996-4D00-9335-92C3B052CA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30">
              <a:extLst>
                <a:ext uri="{FF2B5EF4-FFF2-40B4-BE49-F238E27FC236}">
                  <a16:creationId xmlns:a16="http://schemas.microsoft.com/office/drawing/2014/main" id="{5B2D8EDC-91F1-BF14-EECB-3D731F5903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31">
              <a:extLst>
                <a:ext uri="{FF2B5EF4-FFF2-40B4-BE49-F238E27FC236}">
                  <a16:creationId xmlns:a16="http://schemas.microsoft.com/office/drawing/2014/main" id="{0B0E21B8-C82B-99FE-B91C-9F201DD810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32">
              <a:extLst>
                <a:ext uri="{FF2B5EF4-FFF2-40B4-BE49-F238E27FC236}">
                  <a16:creationId xmlns:a16="http://schemas.microsoft.com/office/drawing/2014/main" id="{6C8717AC-DF88-E44D-0C53-94B425B0F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33">
              <a:extLst>
                <a:ext uri="{FF2B5EF4-FFF2-40B4-BE49-F238E27FC236}">
                  <a16:creationId xmlns:a16="http://schemas.microsoft.com/office/drawing/2014/main" id="{65F2EB7C-11C4-7938-4057-39D56FC79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34">
              <a:extLst>
                <a:ext uri="{FF2B5EF4-FFF2-40B4-BE49-F238E27FC236}">
                  <a16:creationId xmlns:a16="http://schemas.microsoft.com/office/drawing/2014/main" id="{BEDE865E-4952-6C46-1405-7130B8D51E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35">
              <a:extLst>
                <a:ext uri="{FF2B5EF4-FFF2-40B4-BE49-F238E27FC236}">
                  <a16:creationId xmlns:a16="http://schemas.microsoft.com/office/drawing/2014/main" id="{4C5C418B-0AEA-E1C9-A956-2812AC2A9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36">
              <a:extLst>
                <a:ext uri="{FF2B5EF4-FFF2-40B4-BE49-F238E27FC236}">
                  <a16:creationId xmlns:a16="http://schemas.microsoft.com/office/drawing/2014/main" id="{1B5FD81E-301F-B2ED-8655-66679545F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37">
              <a:extLst>
                <a:ext uri="{FF2B5EF4-FFF2-40B4-BE49-F238E27FC236}">
                  <a16:creationId xmlns:a16="http://schemas.microsoft.com/office/drawing/2014/main" id="{474EFD44-6F4C-B8EF-1B86-AE3155DE14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38">
              <a:extLst>
                <a:ext uri="{FF2B5EF4-FFF2-40B4-BE49-F238E27FC236}">
                  <a16:creationId xmlns:a16="http://schemas.microsoft.com/office/drawing/2014/main" id="{1A76863A-30F1-68E0-4B40-64DA9167D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39">
              <a:extLst>
                <a:ext uri="{FF2B5EF4-FFF2-40B4-BE49-F238E27FC236}">
                  <a16:creationId xmlns:a16="http://schemas.microsoft.com/office/drawing/2014/main" id="{EF5A689E-3FD0-A3D0-1969-1BCB9E1D1F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40">
              <a:extLst>
                <a:ext uri="{FF2B5EF4-FFF2-40B4-BE49-F238E27FC236}">
                  <a16:creationId xmlns:a16="http://schemas.microsoft.com/office/drawing/2014/main" id="{A727E43B-37E0-B4D7-A540-8FB28B524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41">
              <a:extLst>
                <a:ext uri="{FF2B5EF4-FFF2-40B4-BE49-F238E27FC236}">
                  <a16:creationId xmlns:a16="http://schemas.microsoft.com/office/drawing/2014/main" id="{F2EA6DA1-65B1-9AE2-DFAE-CBC374BDE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ECD9B435-F049-344F-8B3B-D5B9D88C4004}"/>
              </a:ext>
            </a:extLst>
          </p:cNvPr>
          <p:cNvSpPr/>
          <p:nvPr/>
        </p:nvSpPr>
        <p:spPr bwMode="auto">
          <a:xfrm>
            <a:off x="507394" y="1506716"/>
            <a:ext cx="43396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求解方式：给定末端姿态和中间位置姿态</a:t>
            </a:r>
          </a:p>
        </p:txBody>
      </p: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C826D9BD-2C40-2A81-9C48-14209F943814}"/>
              </a:ext>
            </a:extLst>
          </p:cNvPr>
          <p:cNvCxnSpPr>
            <a:cxnSpLocks/>
          </p:cNvCxnSpPr>
          <p:nvPr/>
        </p:nvCxnSpPr>
        <p:spPr>
          <a:xfrm>
            <a:off x="1319162" y="2337557"/>
            <a:ext cx="510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0B7D37A8-1D80-2F97-5371-048EF85FDB1B}"/>
              </a:ext>
            </a:extLst>
          </p:cNvPr>
          <p:cNvCxnSpPr>
            <a:cxnSpLocks/>
          </p:cNvCxnSpPr>
          <p:nvPr/>
        </p:nvCxnSpPr>
        <p:spPr>
          <a:xfrm>
            <a:off x="1319162" y="2623434"/>
            <a:ext cx="510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220995E6-7335-E6A7-71D2-5912121D33D7}"/>
              </a:ext>
            </a:extLst>
          </p:cNvPr>
          <p:cNvCxnSpPr>
            <a:cxnSpLocks/>
          </p:cNvCxnSpPr>
          <p:nvPr/>
        </p:nvCxnSpPr>
        <p:spPr>
          <a:xfrm>
            <a:off x="1319162" y="2899488"/>
            <a:ext cx="510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图片 74">
            <a:extLst>
              <a:ext uri="{FF2B5EF4-FFF2-40B4-BE49-F238E27FC236}">
                <a16:creationId xmlns:a16="http://schemas.microsoft.com/office/drawing/2014/main" id="{095CD2D2-5262-887C-667A-C26455892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65" y="2170379"/>
            <a:ext cx="662997" cy="891617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88AED8FC-4386-3ECF-9266-C97665F9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849" y="2267526"/>
            <a:ext cx="228620" cy="769687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C4810D5D-2505-9535-707C-AD120A151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68" y="3130024"/>
            <a:ext cx="602032" cy="1150720"/>
          </a:xfrm>
          <a:prstGeom prst="rect">
            <a:avLst/>
          </a:prstGeom>
        </p:spPr>
      </p:pic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2DCEEED6-4DD6-2CD3-C280-1DE179A5A482}"/>
              </a:ext>
            </a:extLst>
          </p:cNvPr>
          <p:cNvCxnSpPr>
            <a:cxnSpLocks/>
          </p:cNvCxnSpPr>
          <p:nvPr/>
        </p:nvCxnSpPr>
        <p:spPr>
          <a:xfrm>
            <a:off x="1313435" y="3328728"/>
            <a:ext cx="510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3F8DCE96-7987-2CBF-FBE6-55FACD0F4BC8}"/>
              </a:ext>
            </a:extLst>
          </p:cNvPr>
          <p:cNvCxnSpPr>
            <a:cxnSpLocks/>
          </p:cNvCxnSpPr>
          <p:nvPr/>
        </p:nvCxnSpPr>
        <p:spPr>
          <a:xfrm>
            <a:off x="1313435" y="3614605"/>
            <a:ext cx="510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AADD032E-4FD5-2000-77DC-C53A4BE09F88}"/>
              </a:ext>
            </a:extLst>
          </p:cNvPr>
          <p:cNvCxnSpPr>
            <a:cxnSpLocks/>
          </p:cNvCxnSpPr>
          <p:nvPr/>
        </p:nvCxnSpPr>
        <p:spPr>
          <a:xfrm>
            <a:off x="1313435" y="3890659"/>
            <a:ext cx="510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37C42146-7FF1-F0B3-C1C7-C1F3299149C2}"/>
              </a:ext>
            </a:extLst>
          </p:cNvPr>
          <p:cNvCxnSpPr>
            <a:cxnSpLocks/>
          </p:cNvCxnSpPr>
          <p:nvPr/>
        </p:nvCxnSpPr>
        <p:spPr>
          <a:xfrm>
            <a:off x="1313435" y="4173688"/>
            <a:ext cx="510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图片 110">
            <a:extLst>
              <a:ext uri="{FF2B5EF4-FFF2-40B4-BE49-F238E27FC236}">
                <a16:creationId xmlns:a16="http://schemas.microsoft.com/office/drawing/2014/main" id="{162E00C8-DC96-3E96-B144-5BF31AD46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849" y="3201110"/>
            <a:ext cx="518205" cy="1066892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C16FF306-9C0B-9E03-16DE-73239257E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948" y="1925504"/>
            <a:ext cx="2989860" cy="2551212"/>
          </a:xfrm>
          <a:prstGeom prst="rect">
            <a:avLst/>
          </a:prstGeom>
        </p:spPr>
      </p:pic>
      <p:sp>
        <p:nvSpPr>
          <p:cNvPr id="118" name="矩形 117">
            <a:extLst>
              <a:ext uri="{FF2B5EF4-FFF2-40B4-BE49-F238E27FC236}">
                <a16:creationId xmlns:a16="http://schemas.microsoft.com/office/drawing/2014/main" id="{A1D4A49A-2134-870F-2564-78B02A840705}"/>
              </a:ext>
            </a:extLst>
          </p:cNvPr>
          <p:cNvSpPr/>
          <p:nvPr/>
        </p:nvSpPr>
        <p:spPr bwMode="auto">
          <a:xfrm>
            <a:off x="3440920" y="108306"/>
            <a:ext cx="22621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第三部分：逆运动学</a:t>
            </a: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DDAEFC76-E0FF-9F41-9E3F-8FBECB450C45}"/>
              </a:ext>
            </a:extLst>
          </p:cNvPr>
          <p:cNvSpPr/>
          <p:nvPr/>
        </p:nvSpPr>
        <p:spPr>
          <a:xfrm>
            <a:off x="4029223" y="477638"/>
            <a:ext cx="10855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方正兰亭黑_GBK" panose="02000000000000000000"/>
              </a:rPr>
              <a:t>Inverse kinematics</a:t>
            </a:r>
          </a:p>
        </p:txBody>
      </p:sp>
    </p:spTree>
    <p:extLst>
      <p:ext uri="{BB962C8B-B14F-4D97-AF65-F5344CB8AC3E}">
        <p14:creationId xmlns:p14="http://schemas.microsoft.com/office/powerpoint/2010/main" val="253569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theme/theme1.xml><?xml version="1.0" encoding="utf-8"?>
<a:theme xmlns:a="http://schemas.openxmlformats.org/drawingml/2006/main" name="Office 主题">
  <a:themeElements>
    <a:clrScheme name="答辩蓝色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29323F"/>
      </a:accent1>
      <a:accent2>
        <a:srgbClr val="29323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3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2297</TotalTime>
  <Words>476</Words>
  <Application>Microsoft Office PowerPoint</Application>
  <PresentationFormat>全屏显示(16:9)</PresentationFormat>
  <Paragraphs>76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微软雅黑</vt:lpstr>
      <vt:lpstr>Arial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熊猫哒哒</dc:creator>
  <cp:lastModifiedBy>刘 祥洲</cp:lastModifiedBy>
  <cp:revision>257</cp:revision>
  <dcterms:created xsi:type="dcterms:W3CDTF">2017-05-01T12:27:00Z</dcterms:created>
  <dcterms:modified xsi:type="dcterms:W3CDTF">2022-12-19T12:26:41Z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